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1.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Lst>
  <p:notesMasterIdLst>
    <p:notesMasterId r:id="rId102"/>
  </p:notesMasterIdLst>
  <p:handoutMasterIdLst>
    <p:handoutMasterId r:id="rId103"/>
  </p:handoutMasterIdLst>
  <p:sldIdLst>
    <p:sldId id="256" r:id="rId5"/>
    <p:sldId id="257" r:id="rId6"/>
    <p:sldId id="258" r:id="rId7"/>
    <p:sldId id="346" r:id="rId8"/>
    <p:sldId id="259" r:id="rId9"/>
    <p:sldId id="324" r:id="rId10"/>
    <p:sldId id="328" r:id="rId11"/>
    <p:sldId id="329" r:id="rId12"/>
    <p:sldId id="330" r:id="rId13"/>
    <p:sldId id="357" r:id="rId14"/>
    <p:sldId id="358" r:id="rId15"/>
    <p:sldId id="359" r:id="rId16"/>
    <p:sldId id="360" r:id="rId17"/>
    <p:sldId id="361" r:id="rId18"/>
    <p:sldId id="362" r:id="rId19"/>
    <p:sldId id="363" r:id="rId20"/>
    <p:sldId id="364" r:id="rId21"/>
    <p:sldId id="365" r:id="rId22"/>
    <p:sldId id="322" r:id="rId23"/>
    <p:sldId id="331" r:id="rId24"/>
    <p:sldId id="332" r:id="rId25"/>
    <p:sldId id="333" r:id="rId26"/>
    <p:sldId id="334" r:id="rId27"/>
    <p:sldId id="335" r:id="rId28"/>
    <p:sldId id="349" r:id="rId29"/>
    <p:sldId id="350" r:id="rId30"/>
    <p:sldId id="355" r:id="rId31"/>
    <p:sldId id="356" r:id="rId32"/>
    <p:sldId id="351" r:id="rId33"/>
    <p:sldId id="354" r:id="rId34"/>
    <p:sldId id="352" r:id="rId35"/>
    <p:sldId id="260" r:id="rId36"/>
    <p:sldId id="336" r:id="rId37"/>
    <p:sldId id="264" r:id="rId38"/>
    <p:sldId id="265" r:id="rId39"/>
    <p:sldId id="341" r:id="rId40"/>
    <p:sldId id="342" r:id="rId41"/>
    <p:sldId id="266" r:id="rId42"/>
    <p:sldId id="337" r:id="rId43"/>
    <p:sldId id="268" r:id="rId44"/>
    <p:sldId id="340" r:id="rId45"/>
    <p:sldId id="338" r:id="rId46"/>
    <p:sldId id="339" r:id="rId47"/>
    <p:sldId id="271" r:id="rId48"/>
    <p:sldId id="343" r:id="rId49"/>
    <p:sldId id="272" r:id="rId50"/>
    <p:sldId id="274" r:id="rId51"/>
    <p:sldId id="347" r:id="rId52"/>
    <p:sldId id="276" r:id="rId53"/>
    <p:sldId id="344" r:id="rId54"/>
    <p:sldId id="377" r:id="rId55"/>
    <p:sldId id="378" r:id="rId56"/>
    <p:sldId id="376" r:id="rId57"/>
    <p:sldId id="379" r:id="rId58"/>
    <p:sldId id="380" r:id="rId59"/>
    <p:sldId id="348" r:id="rId60"/>
    <p:sldId id="283" r:id="rId61"/>
    <p:sldId id="284" r:id="rId62"/>
    <p:sldId id="366" r:id="rId63"/>
    <p:sldId id="367" r:id="rId64"/>
    <p:sldId id="368" r:id="rId65"/>
    <p:sldId id="369" r:id="rId66"/>
    <p:sldId id="370" r:id="rId67"/>
    <p:sldId id="371" r:id="rId68"/>
    <p:sldId id="372" r:id="rId69"/>
    <p:sldId id="373" r:id="rId70"/>
    <p:sldId id="374" r:id="rId71"/>
    <p:sldId id="375" r:id="rId72"/>
    <p:sldId id="287" r:id="rId73"/>
    <p:sldId id="288" r:id="rId74"/>
    <p:sldId id="289" r:id="rId75"/>
    <p:sldId id="290" r:id="rId76"/>
    <p:sldId id="293" r:id="rId77"/>
    <p:sldId id="294" r:id="rId78"/>
    <p:sldId id="295" r:id="rId79"/>
    <p:sldId id="297" r:id="rId80"/>
    <p:sldId id="298" r:id="rId81"/>
    <p:sldId id="299" r:id="rId82"/>
    <p:sldId id="300" r:id="rId83"/>
    <p:sldId id="301" r:id="rId84"/>
    <p:sldId id="302" r:id="rId85"/>
    <p:sldId id="303" r:id="rId86"/>
    <p:sldId id="304" r:id="rId87"/>
    <p:sldId id="305" r:id="rId88"/>
    <p:sldId id="306" r:id="rId89"/>
    <p:sldId id="307" r:id="rId90"/>
    <p:sldId id="308" r:id="rId91"/>
    <p:sldId id="309" r:id="rId92"/>
    <p:sldId id="310" r:id="rId93"/>
    <p:sldId id="311" r:id="rId94"/>
    <p:sldId id="312" r:id="rId95"/>
    <p:sldId id="313" r:id="rId96"/>
    <p:sldId id="314" r:id="rId97"/>
    <p:sldId id="315" r:id="rId98"/>
    <p:sldId id="316" r:id="rId99"/>
    <p:sldId id="317" r:id="rId100"/>
    <p:sldId id="321" r:id="rId101"/>
  </p:sldIdLst>
  <p:sldSz cx="9144000" cy="6858000" type="screen4x3"/>
  <p:notesSz cx="6797675" cy="9926638"/>
  <p:defaultTex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84">
          <p15:clr>
            <a:srgbClr val="A4A3A4"/>
          </p15:clr>
        </p15:guide>
        <p15:guide id="3" orient="horz" pos="935">
          <p15:clr>
            <a:srgbClr val="A4A3A4"/>
          </p15:clr>
        </p15:guide>
        <p15:guide id="4" orient="horz" pos="4191">
          <p15:clr>
            <a:srgbClr val="A4A3A4"/>
          </p15:clr>
        </p15:guide>
        <p15:guide id="5" orient="horz" pos="2387">
          <p15:clr>
            <a:srgbClr val="A4A3A4"/>
          </p15:clr>
        </p15:guide>
        <p15:guide id="6" pos="2880">
          <p15:clr>
            <a:srgbClr val="A4A3A4"/>
          </p15:clr>
        </p15:guide>
        <p15:guide id="7" pos="5420">
          <p15:clr>
            <a:srgbClr val="A4A3A4"/>
          </p15:clr>
        </p15:guide>
        <p15:guide id="8" pos="344">
          <p15:clr>
            <a:srgbClr val="A4A3A4"/>
          </p15:clr>
        </p15:guide>
        <p15:guide id="9" pos="325">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RY Alexandre (PRESTA EXT)" initials="PA" lastIdx="8"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022B"/>
    <a:srgbClr val="F07D00"/>
    <a:srgbClr val="F2F2F2"/>
    <a:srgbClr val="A6A6A6"/>
    <a:srgbClr val="FAAA0A"/>
    <a:srgbClr val="FD8B1D"/>
    <a:srgbClr val="88A72E"/>
    <a:srgbClr val="4D688C"/>
    <a:srgbClr val="4D0B39"/>
    <a:srgbClr val="D997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92408" autoAdjust="0"/>
  </p:normalViewPr>
  <p:slideViewPr>
    <p:cSldViewPr showGuides="1">
      <p:cViewPr varScale="1">
        <p:scale>
          <a:sx n="107" d="100"/>
          <a:sy n="107" d="100"/>
        </p:scale>
        <p:origin x="1806" y="114"/>
      </p:cViewPr>
      <p:guideLst>
        <p:guide orient="horz" pos="2160"/>
        <p:guide orient="horz" pos="3884"/>
        <p:guide orient="horz" pos="935"/>
        <p:guide orient="horz" pos="4191"/>
        <p:guide orient="horz" pos="2387"/>
        <p:guide pos="2880"/>
        <p:guide pos="5420"/>
        <p:guide pos="344"/>
        <p:guide pos="325"/>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p:scale>
          <a:sx n="100" d="100"/>
          <a:sy n="100" d="100"/>
        </p:scale>
        <p:origin x="-3570"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theme" Target="theme/theme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handoutMaster" Target="handoutMasters/handoutMaster1.xml"/><Relationship Id="rId10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05-26T15:26:12.617" idx="8">
    <p:pos x="1653" y="1744"/>
    <p:text>Le lien vers le serveur QC est renseigné dans le fichier de config. (c'est le même pour toust les CDS Eid) je mets ce commentaire au cas où l'assemblé concernée n'est pas formée que de gens d'Eid.
</p:tex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2A6FCE-739C-42F4-AE12-A22E03878859}"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fr-FR"/>
        </a:p>
      </dgm:t>
    </dgm:pt>
    <dgm:pt modelId="{0D59CF4A-1732-4706-8BE9-B639B87B2A59}">
      <dgm:prSet phldrT="[Texte]" custT="1"/>
      <dgm:spPr/>
      <dgm:t>
        <a:bodyPr/>
        <a:lstStyle/>
        <a:p>
          <a:pPr algn="ctr"/>
          <a:r>
            <a:rPr lang="fr-FR" sz="1600" dirty="0" smtClean="0">
              <a:latin typeface="Century Gothic" panose="020B0502020202020204" pitchFamily="34" charset="0"/>
            </a:rPr>
            <a:t>Gestion des projets</a:t>
          </a:r>
          <a:endParaRPr lang="fr-FR" sz="1600" dirty="0">
            <a:latin typeface="Century Gothic" panose="020B0502020202020204" pitchFamily="34" charset="0"/>
          </a:endParaRPr>
        </a:p>
      </dgm:t>
    </dgm:pt>
    <dgm:pt modelId="{70EBA0A7-2A34-4090-A723-D3479EF2D77A}" type="parTrans" cxnId="{4ACEEB6B-E7F7-4F91-A933-37CA2A9A5492}">
      <dgm:prSet/>
      <dgm:spPr/>
      <dgm:t>
        <a:bodyPr/>
        <a:lstStyle/>
        <a:p>
          <a:endParaRPr lang="fr-FR" sz="1600"/>
        </a:p>
      </dgm:t>
    </dgm:pt>
    <dgm:pt modelId="{3DD15F3E-DA04-466D-9562-A6CD0C5A0A94}" type="sibTrans" cxnId="{4ACEEB6B-E7F7-4F91-A933-37CA2A9A5492}">
      <dgm:prSet/>
      <dgm:spPr/>
      <dgm:t>
        <a:bodyPr/>
        <a:lstStyle/>
        <a:p>
          <a:endParaRPr lang="fr-FR" sz="1600"/>
        </a:p>
      </dgm:t>
    </dgm:pt>
    <dgm:pt modelId="{906CE763-690C-4CEF-B47F-41F1F024359B}">
      <dgm:prSet phldrT="[Texte]" custT="1"/>
      <dgm:spPr/>
      <dgm:t>
        <a:bodyPr/>
        <a:lstStyle/>
        <a:p>
          <a:pPr algn="ctr"/>
          <a:r>
            <a:rPr lang="fr-FR" sz="1600" dirty="0" smtClean="0">
              <a:latin typeface="Century Gothic" panose="020B0502020202020204" pitchFamily="34" charset="0"/>
            </a:rPr>
            <a:t>Gestion des collaborateurs</a:t>
          </a:r>
          <a:endParaRPr lang="fr-FR" sz="1600" dirty="0">
            <a:latin typeface="Century Gothic" panose="020B0502020202020204" pitchFamily="34" charset="0"/>
          </a:endParaRPr>
        </a:p>
      </dgm:t>
    </dgm:pt>
    <dgm:pt modelId="{8777BE3A-4BD7-4FDA-B2FA-61072F3E9242}" type="parTrans" cxnId="{4FF28C17-AD16-4004-8F27-4FCECD92BB61}">
      <dgm:prSet/>
      <dgm:spPr/>
      <dgm:t>
        <a:bodyPr/>
        <a:lstStyle/>
        <a:p>
          <a:endParaRPr lang="fr-FR" sz="1600"/>
        </a:p>
      </dgm:t>
    </dgm:pt>
    <dgm:pt modelId="{15F027EA-AE4F-4900-AA91-F769258CE7AE}" type="sibTrans" cxnId="{4FF28C17-AD16-4004-8F27-4FCECD92BB61}">
      <dgm:prSet/>
      <dgm:spPr/>
      <dgm:t>
        <a:bodyPr/>
        <a:lstStyle/>
        <a:p>
          <a:endParaRPr lang="fr-FR" sz="1600"/>
        </a:p>
      </dgm:t>
    </dgm:pt>
    <dgm:pt modelId="{84DD2289-F944-434C-A763-5B49A7D6BFF6}">
      <dgm:prSet phldrT="[Texte]" custT="1"/>
      <dgm:spPr/>
      <dgm:t>
        <a:bodyPr/>
        <a:lstStyle/>
        <a:p>
          <a:pPr algn="ctr"/>
          <a:r>
            <a:rPr lang="fr-FR" sz="1600" dirty="0" smtClean="0">
              <a:latin typeface="Century Gothic" panose="020B0502020202020204" pitchFamily="34" charset="0"/>
            </a:rPr>
            <a:t>Gestion des absences</a:t>
          </a:r>
        </a:p>
      </dgm:t>
    </dgm:pt>
    <dgm:pt modelId="{B61084EF-1E23-4E8D-8A03-05D523199152}" type="parTrans" cxnId="{3C7A2179-99E1-4BE2-B9CC-08B056F939CE}">
      <dgm:prSet/>
      <dgm:spPr/>
      <dgm:t>
        <a:bodyPr/>
        <a:lstStyle/>
        <a:p>
          <a:endParaRPr lang="fr-FR" sz="1600"/>
        </a:p>
      </dgm:t>
    </dgm:pt>
    <dgm:pt modelId="{7A1D7D61-BF72-46DD-9DCB-CA9FBD9540E9}" type="sibTrans" cxnId="{3C7A2179-99E1-4BE2-B9CC-08B056F939CE}">
      <dgm:prSet/>
      <dgm:spPr/>
      <dgm:t>
        <a:bodyPr/>
        <a:lstStyle/>
        <a:p>
          <a:endParaRPr lang="fr-FR" sz="1600"/>
        </a:p>
      </dgm:t>
    </dgm:pt>
    <dgm:pt modelId="{535F0D84-82EC-4EDA-9161-C2170499DBD3}">
      <dgm:prSet phldrT="[Texte]" custT="1"/>
      <dgm:spPr/>
      <dgm:t>
        <a:bodyPr/>
        <a:lstStyle/>
        <a:p>
          <a:pPr algn="ctr"/>
          <a:r>
            <a:rPr lang="fr-FR" sz="1600" dirty="0" smtClean="0">
              <a:latin typeface="Century Gothic" panose="020B0502020202020204" pitchFamily="34" charset="0"/>
            </a:rPr>
            <a:t>Déclaration de l’activité</a:t>
          </a:r>
        </a:p>
      </dgm:t>
    </dgm:pt>
    <dgm:pt modelId="{5FE6135C-219D-474C-8A51-D43F700A263A}" type="parTrans" cxnId="{E0118D5D-F1E8-4DF5-AE35-840A43FF1A9A}">
      <dgm:prSet/>
      <dgm:spPr/>
      <dgm:t>
        <a:bodyPr/>
        <a:lstStyle/>
        <a:p>
          <a:endParaRPr lang="fr-FR"/>
        </a:p>
      </dgm:t>
    </dgm:pt>
    <dgm:pt modelId="{F360D637-C99F-4BBF-A058-51F79530CBAB}" type="sibTrans" cxnId="{E0118D5D-F1E8-4DF5-AE35-840A43FF1A9A}">
      <dgm:prSet/>
      <dgm:spPr/>
      <dgm:t>
        <a:bodyPr/>
        <a:lstStyle/>
        <a:p>
          <a:endParaRPr lang="fr-FR"/>
        </a:p>
      </dgm:t>
    </dgm:pt>
    <dgm:pt modelId="{10E798FA-5672-45C1-A50E-444BF2485B04}">
      <dgm:prSet phldrT="[Texte]" custT="1"/>
      <dgm:spPr/>
      <dgm:t>
        <a:bodyPr/>
        <a:lstStyle/>
        <a:p>
          <a:pPr algn="ctr"/>
          <a:r>
            <a:rPr lang="fr-FR" sz="1600" dirty="0" smtClean="0">
              <a:latin typeface="Century Gothic" panose="020B0502020202020204" pitchFamily="34" charset="0"/>
            </a:rPr>
            <a:t>Suivi des retours</a:t>
          </a:r>
        </a:p>
      </dgm:t>
    </dgm:pt>
    <dgm:pt modelId="{60C5061E-E395-4A89-820A-09C161958E00}" type="parTrans" cxnId="{765C0738-7D04-4C79-B0E3-B3A21273D46A}">
      <dgm:prSet/>
      <dgm:spPr/>
      <dgm:t>
        <a:bodyPr/>
        <a:lstStyle/>
        <a:p>
          <a:endParaRPr lang="fr-FR"/>
        </a:p>
      </dgm:t>
    </dgm:pt>
    <dgm:pt modelId="{0CF36505-1C10-4932-B3BE-60A5DF0E9B40}" type="sibTrans" cxnId="{765C0738-7D04-4C79-B0E3-B3A21273D46A}">
      <dgm:prSet/>
      <dgm:spPr/>
      <dgm:t>
        <a:bodyPr/>
        <a:lstStyle/>
        <a:p>
          <a:endParaRPr lang="fr-FR"/>
        </a:p>
      </dgm:t>
    </dgm:pt>
    <dgm:pt modelId="{98BD4DC9-A2B4-4709-8704-70D9C2DD05E1}">
      <dgm:prSet phldrT="[Texte]" custT="1"/>
      <dgm:spPr/>
      <dgm:t>
        <a:bodyPr/>
        <a:lstStyle/>
        <a:p>
          <a:pPr algn="ctr"/>
          <a:r>
            <a:rPr lang="fr-FR" sz="1600" dirty="0" smtClean="0">
              <a:latin typeface="Century Gothic" panose="020B0502020202020204" pitchFamily="34" charset="0"/>
            </a:rPr>
            <a:t>Suivi de la météo projets</a:t>
          </a:r>
        </a:p>
      </dgm:t>
    </dgm:pt>
    <dgm:pt modelId="{05D85330-ADE5-4EEF-8F2B-1FEE3E238929}" type="parTrans" cxnId="{47442055-8C30-4D15-868D-7A81BDFDC238}">
      <dgm:prSet/>
      <dgm:spPr/>
      <dgm:t>
        <a:bodyPr/>
        <a:lstStyle/>
        <a:p>
          <a:endParaRPr lang="fr-FR"/>
        </a:p>
      </dgm:t>
    </dgm:pt>
    <dgm:pt modelId="{58099B73-BF48-42BC-A5C8-57C5B161E0A7}" type="sibTrans" cxnId="{47442055-8C30-4D15-868D-7A81BDFDC238}">
      <dgm:prSet/>
      <dgm:spPr/>
      <dgm:t>
        <a:bodyPr/>
        <a:lstStyle/>
        <a:p>
          <a:endParaRPr lang="fr-FR"/>
        </a:p>
      </dgm:t>
    </dgm:pt>
    <dgm:pt modelId="{D2031C55-DE01-4553-8E66-4305909AE78F}">
      <dgm:prSet phldrT="[Texte]" custT="1"/>
      <dgm:spPr/>
      <dgm:t>
        <a:bodyPr/>
        <a:lstStyle/>
        <a:p>
          <a:pPr algn="l"/>
          <a:r>
            <a:rPr lang="fr-FR" sz="1200" dirty="0" smtClean="0">
              <a:latin typeface="Century Gothic" panose="020B0502020202020204" pitchFamily="34" charset="0"/>
            </a:rPr>
            <a:t>Ressource</a:t>
          </a:r>
          <a:endParaRPr lang="fr-FR" sz="1200" dirty="0">
            <a:latin typeface="Century Gothic" panose="020B0502020202020204" pitchFamily="34" charset="0"/>
          </a:endParaRPr>
        </a:p>
      </dgm:t>
    </dgm:pt>
    <dgm:pt modelId="{E1187CF8-37FB-4B42-9748-093519064565}" type="parTrans" cxnId="{B4C05B39-26ED-42A1-A2AB-1095BCFBED2E}">
      <dgm:prSet/>
      <dgm:spPr/>
      <dgm:t>
        <a:bodyPr/>
        <a:lstStyle/>
        <a:p>
          <a:endParaRPr lang="fr-FR"/>
        </a:p>
      </dgm:t>
    </dgm:pt>
    <dgm:pt modelId="{FBD0098C-0DE6-4905-8BDC-D1B8EC41670D}" type="sibTrans" cxnId="{B4C05B39-26ED-42A1-A2AB-1095BCFBED2E}">
      <dgm:prSet/>
      <dgm:spPr/>
      <dgm:t>
        <a:bodyPr/>
        <a:lstStyle/>
        <a:p>
          <a:endParaRPr lang="fr-FR"/>
        </a:p>
      </dgm:t>
    </dgm:pt>
    <dgm:pt modelId="{45E67A60-9D02-4ABC-B563-87514848BF5E}">
      <dgm:prSet phldrT="[Texte]" custT="1"/>
      <dgm:spPr/>
      <dgm:t>
        <a:bodyPr/>
        <a:lstStyle/>
        <a:p>
          <a:pPr algn="l"/>
          <a:r>
            <a:rPr lang="fr-FR" sz="1200" dirty="0" smtClean="0">
              <a:latin typeface="Century Gothic" panose="020B0502020202020204" pitchFamily="34" charset="0"/>
            </a:rPr>
            <a:t>Compétences</a:t>
          </a:r>
          <a:endParaRPr lang="fr-FR" sz="1200" dirty="0">
            <a:latin typeface="Century Gothic" panose="020B0502020202020204" pitchFamily="34" charset="0"/>
          </a:endParaRPr>
        </a:p>
      </dgm:t>
    </dgm:pt>
    <dgm:pt modelId="{AE63E607-A777-4E84-A7E1-3A994951C969}" type="parTrans" cxnId="{271B9EA9-14FC-4C2D-A02D-42140E804793}">
      <dgm:prSet/>
      <dgm:spPr/>
      <dgm:t>
        <a:bodyPr/>
        <a:lstStyle/>
        <a:p>
          <a:endParaRPr lang="fr-FR"/>
        </a:p>
      </dgm:t>
    </dgm:pt>
    <dgm:pt modelId="{BCECBD69-AF7B-431B-9B16-9D2F69867B25}" type="sibTrans" cxnId="{271B9EA9-14FC-4C2D-A02D-42140E804793}">
      <dgm:prSet/>
      <dgm:spPr/>
      <dgm:t>
        <a:bodyPr/>
        <a:lstStyle/>
        <a:p>
          <a:endParaRPr lang="fr-FR"/>
        </a:p>
      </dgm:t>
    </dgm:pt>
    <dgm:pt modelId="{15F5EF50-3700-40E2-853A-1C12A234CFD1}">
      <dgm:prSet phldrT="[Texte]" custT="1"/>
      <dgm:spPr/>
      <dgm:t>
        <a:bodyPr/>
        <a:lstStyle/>
        <a:p>
          <a:pPr algn="l"/>
          <a:r>
            <a:rPr lang="fr-FR" sz="1200" dirty="0" smtClean="0">
              <a:latin typeface="Century Gothic" panose="020B0502020202020204" pitchFamily="34" charset="0"/>
            </a:rPr>
            <a:t>Tâches/affectations</a:t>
          </a:r>
          <a:endParaRPr lang="fr-FR" sz="1200" dirty="0">
            <a:latin typeface="Century Gothic" panose="020B0502020202020204" pitchFamily="34" charset="0"/>
          </a:endParaRPr>
        </a:p>
      </dgm:t>
    </dgm:pt>
    <dgm:pt modelId="{9F2CECF2-4835-4DE7-BD68-DAE552D6723F}" type="parTrans" cxnId="{A09B864F-3141-492B-86DC-E6F065B46724}">
      <dgm:prSet/>
      <dgm:spPr/>
      <dgm:t>
        <a:bodyPr/>
        <a:lstStyle/>
        <a:p>
          <a:endParaRPr lang="fr-FR"/>
        </a:p>
      </dgm:t>
    </dgm:pt>
    <dgm:pt modelId="{613305F9-F454-4A5E-9F33-FE5D1F3E699F}" type="sibTrans" cxnId="{A09B864F-3141-492B-86DC-E6F065B46724}">
      <dgm:prSet/>
      <dgm:spPr/>
      <dgm:t>
        <a:bodyPr/>
        <a:lstStyle/>
        <a:p>
          <a:endParaRPr lang="fr-FR"/>
        </a:p>
      </dgm:t>
    </dgm:pt>
    <dgm:pt modelId="{895FE229-8161-4587-B5D0-0915653C177F}">
      <dgm:prSet phldrT="[Texte]" custT="1"/>
      <dgm:spPr/>
      <dgm:t>
        <a:bodyPr/>
        <a:lstStyle/>
        <a:p>
          <a:pPr algn="l"/>
          <a:r>
            <a:rPr lang="fr-FR" sz="1100" dirty="0" smtClean="0">
              <a:latin typeface="Century Gothic" panose="020B0502020202020204" pitchFamily="34" charset="0"/>
            </a:rPr>
            <a:t> Suivi de l’avancement</a:t>
          </a:r>
          <a:endParaRPr lang="fr-FR" sz="1100" dirty="0">
            <a:latin typeface="Century Gothic" panose="020B0502020202020204" pitchFamily="34" charset="0"/>
          </a:endParaRPr>
        </a:p>
      </dgm:t>
    </dgm:pt>
    <dgm:pt modelId="{DE1A1FD2-919B-4391-86C5-CCC84940051F}" type="parTrans" cxnId="{F216656F-06F2-4941-8E50-25957656A3BA}">
      <dgm:prSet/>
      <dgm:spPr/>
      <dgm:t>
        <a:bodyPr/>
        <a:lstStyle/>
        <a:p>
          <a:endParaRPr lang="fr-FR"/>
        </a:p>
      </dgm:t>
    </dgm:pt>
    <dgm:pt modelId="{3F980F21-E5E1-496F-845D-57A45F4DD259}" type="sibTrans" cxnId="{F216656F-06F2-4941-8E50-25957656A3BA}">
      <dgm:prSet/>
      <dgm:spPr/>
      <dgm:t>
        <a:bodyPr/>
        <a:lstStyle/>
        <a:p>
          <a:endParaRPr lang="fr-FR"/>
        </a:p>
      </dgm:t>
    </dgm:pt>
    <dgm:pt modelId="{29161B87-4C07-4A24-9144-64B80C01CFD9}">
      <dgm:prSet phldrT="[Texte]" custT="1"/>
      <dgm:spPr/>
      <dgm:t>
        <a:bodyPr/>
        <a:lstStyle/>
        <a:p>
          <a:pPr algn="l"/>
          <a:r>
            <a:rPr lang="fr-FR" sz="1200" dirty="0" smtClean="0">
              <a:latin typeface="Century Gothic" panose="020B0502020202020204" pitchFamily="34" charset="0"/>
            </a:rPr>
            <a:t>Saisie du consommé</a:t>
          </a:r>
        </a:p>
      </dgm:t>
    </dgm:pt>
    <dgm:pt modelId="{41276F96-4DBB-4582-BC46-CD72019FE320}" type="parTrans" cxnId="{84F4A188-DF52-4242-8A95-912EF7533A4F}">
      <dgm:prSet/>
      <dgm:spPr/>
      <dgm:t>
        <a:bodyPr/>
        <a:lstStyle/>
        <a:p>
          <a:endParaRPr lang="fr-FR"/>
        </a:p>
      </dgm:t>
    </dgm:pt>
    <dgm:pt modelId="{83EF0E61-3A92-4A33-8843-9394E4F24830}" type="sibTrans" cxnId="{84F4A188-DF52-4242-8A95-912EF7533A4F}">
      <dgm:prSet/>
      <dgm:spPr/>
      <dgm:t>
        <a:bodyPr/>
        <a:lstStyle/>
        <a:p>
          <a:endParaRPr lang="fr-FR"/>
        </a:p>
      </dgm:t>
    </dgm:pt>
    <dgm:pt modelId="{65B1B686-F575-400F-9BD2-6C6CD4B1C670}">
      <dgm:prSet phldrT="[Texte]" custT="1"/>
      <dgm:spPr/>
      <dgm:t>
        <a:bodyPr/>
        <a:lstStyle/>
        <a:p>
          <a:pPr algn="l"/>
          <a:r>
            <a:rPr lang="fr-FR" sz="1200" dirty="0" smtClean="0">
              <a:latin typeface="Century Gothic" panose="020B0502020202020204" pitchFamily="34" charset="0"/>
            </a:rPr>
            <a:t>Saisie et qualification</a:t>
          </a:r>
        </a:p>
      </dgm:t>
    </dgm:pt>
    <dgm:pt modelId="{E5BBAE97-454A-4321-8BD0-067D05CC1AF3}" type="parTrans" cxnId="{F5EA01E5-32CE-4264-B6B0-78B723FA33B9}">
      <dgm:prSet/>
      <dgm:spPr/>
      <dgm:t>
        <a:bodyPr/>
        <a:lstStyle/>
        <a:p>
          <a:endParaRPr lang="fr-FR"/>
        </a:p>
      </dgm:t>
    </dgm:pt>
    <dgm:pt modelId="{A5856546-0A9D-4B32-9B0D-2FF61CDFAEA4}" type="sibTrans" cxnId="{F5EA01E5-32CE-4264-B6B0-78B723FA33B9}">
      <dgm:prSet/>
      <dgm:spPr/>
      <dgm:t>
        <a:bodyPr/>
        <a:lstStyle/>
        <a:p>
          <a:endParaRPr lang="fr-FR"/>
        </a:p>
      </dgm:t>
    </dgm:pt>
    <dgm:pt modelId="{8F2BBC93-8702-415F-B109-F3724BAD7FD8}">
      <dgm:prSet phldrT="[Texte]" custT="1"/>
      <dgm:spPr/>
      <dgm:t>
        <a:bodyPr/>
        <a:lstStyle/>
        <a:p>
          <a:pPr algn="l"/>
          <a:r>
            <a:rPr lang="fr-FR" sz="1200" dirty="0" smtClean="0">
              <a:latin typeface="Century Gothic" panose="020B0502020202020204" pitchFamily="34" charset="0"/>
            </a:rPr>
            <a:t>Analyse</a:t>
          </a:r>
          <a:endParaRPr lang="fr-FR" sz="1600" dirty="0" smtClean="0">
            <a:latin typeface="Century Gothic" panose="020B0502020202020204" pitchFamily="34" charset="0"/>
          </a:endParaRPr>
        </a:p>
      </dgm:t>
    </dgm:pt>
    <dgm:pt modelId="{C3614C1F-0850-4D72-88BA-4DDDE8C7A826}" type="parTrans" cxnId="{A0D32F41-B3CE-4B3D-A77F-81B48907A9E4}">
      <dgm:prSet/>
      <dgm:spPr/>
      <dgm:t>
        <a:bodyPr/>
        <a:lstStyle/>
        <a:p>
          <a:endParaRPr lang="fr-FR"/>
        </a:p>
      </dgm:t>
    </dgm:pt>
    <dgm:pt modelId="{63E40246-E716-4897-ABA5-73B8E073A1F1}" type="sibTrans" cxnId="{A0D32F41-B3CE-4B3D-A77F-81B48907A9E4}">
      <dgm:prSet/>
      <dgm:spPr/>
      <dgm:t>
        <a:bodyPr/>
        <a:lstStyle/>
        <a:p>
          <a:endParaRPr lang="fr-FR"/>
        </a:p>
      </dgm:t>
    </dgm:pt>
    <dgm:pt modelId="{EF2A3483-259C-410B-9730-8344BB0E1F50}">
      <dgm:prSet phldrT="[Texte]" custT="1"/>
      <dgm:spPr/>
      <dgm:t>
        <a:bodyPr/>
        <a:lstStyle/>
        <a:p>
          <a:pPr algn="l"/>
          <a:r>
            <a:rPr lang="fr-FR" sz="1200" dirty="0" smtClean="0">
              <a:latin typeface="Century Gothic" panose="020B0502020202020204" pitchFamily="34" charset="0"/>
            </a:rPr>
            <a:t>Indicateurs KPI</a:t>
          </a:r>
        </a:p>
      </dgm:t>
    </dgm:pt>
    <dgm:pt modelId="{84D6206F-7048-46A7-90FB-C55E0433FA20}" type="parTrans" cxnId="{E6C7E86D-27ED-4F01-AD50-420EF3855670}">
      <dgm:prSet/>
      <dgm:spPr/>
      <dgm:t>
        <a:bodyPr/>
        <a:lstStyle/>
        <a:p>
          <a:endParaRPr lang="fr-FR"/>
        </a:p>
      </dgm:t>
    </dgm:pt>
    <dgm:pt modelId="{886BC382-6368-4E17-AA71-6F9E9B77DD49}" type="sibTrans" cxnId="{E6C7E86D-27ED-4F01-AD50-420EF3855670}">
      <dgm:prSet/>
      <dgm:spPr/>
      <dgm:t>
        <a:bodyPr/>
        <a:lstStyle/>
        <a:p>
          <a:endParaRPr lang="fr-FR"/>
        </a:p>
      </dgm:t>
    </dgm:pt>
    <dgm:pt modelId="{D2F56AB5-8665-4225-93A1-A3947C9207F9}">
      <dgm:prSet phldrT="[Texte]" custT="1"/>
      <dgm:spPr/>
      <dgm:t>
        <a:bodyPr/>
        <a:lstStyle/>
        <a:p>
          <a:pPr algn="l"/>
          <a:r>
            <a:rPr lang="fr-FR" sz="1200" dirty="0" smtClean="0">
              <a:latin typeface="Century Gothic" panose="020B0502020202020204" pitchFamily="34" charset="0"/>
            </a:rPr>
            <a:t>Ressenti client</a:t>
          </a:r>
        </a:p>
      </dgm:t>
    </dgm:pt>
    <dgm:pt modelId="{B29100C5-FA0B-4183-B421-F46EF0C3467D}" type="parTrans" cxnId="{0C0EFF68-8219-4F1E-B0FE-2AC404F42979}">
      <dgm:prSet/>
      <dgm:spPr/>
      <dgm:t>
        <a:bodyPr/>
        <a:lstStyle/>
        <a:p>
          <a:endParaRPr lang="fr-FR"/>
        </a:p>
      </dgm:t>
    </dgm:pt>
    <dgm:pt modelId="{5A883EC6-38FF-4BF3-92EC-FFBBAC989B82}" type="sibTrans" cxnId="{0C0EFF68-8219-4F1E-B0FE-2AC404F42979}">
      <dgm:prSet/>
      <dgm:spPr/>
      <dgm:t>
        <a:bodyPr/>
        <a:lstStyle/>
        <a:p>
          <a:endParaRPr lang="fr-FR"/>
        </a:p>
      </dgm:t>
    </dgm:pt>
    <dgm:pt modelId="{33898412-FD83-41F1-9820-B3880D1FBFB2}">
      <dgm:prSet phldrT="[Texte]" custT="1"/>
      <dgm:spPr/>
      <dgm:t>
        <a:bodyPr/>
        <a:lstStyle/>
        <a:p>
          <a:pPr algn="l"/>
          <a:r>
            <a:rPr lang="fr-FR" sz="1100" dirty="0" smtClean="0">
              <a:latin typeface="Century Gothic" panose="020B0502020202020204" pitchFamily="34" charset="0"/>
            </a:rPr>
            <a:t>Déclaration </a:t>
          </a:r>
          <a:r>
            <a:rPr lang="fr-FR" sz="1100" dirty="0" err="1" smtClean="0">
              <a:latin typeface="Century Gothic" panose="020B0502020202020204" pitchFamily="34" charset="0"/>
            </a:rPr>
            <a:t>collab</a:t>
          </a:r>
          <a:r>
            <a:rPr lang="fr-FR" sz="1100" dirty="0" smtClean="0">
              <a:latin typeface="Century Gothic" panose="020B0502020202020204" pitchFamily="34" charset="0"/>
            </a:rPr>
            <a:t>.</a:t>
          </a:r>
        </a:p>
      </dgm:t>
    </dgm:pt>
    <dgm:pt modelId="{F036AB1E-735A-473B-8CBC-383DD784E2CF}" type="parTrans" cxnId="{A4222154-3366-4D18-A007-CA8949B0C3B9}">
      <dgm:prSet/>
      <dgm:spPr/>
      <dgm:t>
        <a:bodyPr/>
        <a:lstStyle/>
        <a:p>
          <a:endParaRPr lang="fr-FR"/>
        </a:p>
      </dgm:t>
    </dgm:pt>
    <dgm:pt modelId="{7ABCF0B5-E608-45CC-9C44-3C631262B1B5}" type="sibTrans" cxnId="{A4222154-3366-4D18-A007-CA8949B0C3B9}">
      <dgm:prSet/>
      <dgm:spPr/>
      <dgm:t>
        <a:bodyPr/>
        <a:lstStyle/>
        <a:p>
          <a:endParaRPr lang="fr-FR"/>
        </a:p>
      </dgm:t>
    </dgm:pt>
    <dgm:pt modelId="{E42A80EF-BB39-4F62-A748-2FA39BC8B1A4}">
      <dgm:prSet phldrT="[Texte]" custT="1"/>
      <dgm:spPr/>
      <dgm:t>
        <a:bodyPr/>
        <a:lstStyle/>
        <a:p>
          <a:pPr algn="l"/>
          <a:r>
            <a:rPr lang="fr-FR" sz="1100" dirty="0" smtClean="0">
              <a:latin typeface="Century Gothic" panose="020B0502020202020204" pitchFamily="34" charset="0"/>
            </a:rPr>
            <a:t>Validation responsable</a:t>
          </a:r>
          <a:endParaRPr lang="fr-FR" sz="1600" dirty="0" smtClean="0">
            <a:latin typeface="Century Gothic" panose="020B0502020202020204" pitchFamily="34" charset="0"/>
          </a:endParaRPr>
        </a:p>
      </dgm:t>
    </dgm:pt>
    <dgm:pt modelId="{05A0F50B-73F0-48DC-BC84-449B633884ED}" type="parTrans" cxnId="{387BE8EF-4FB7-40AB-A553-79DA6C6B8DA8}">
      <dgm:prSet/>
      <dgm:spPr/>
      <dgm:t>
        <a:bodyPr/>
        <a:lstStyle/>
        <a:p>
          <a:endParaRPr lang="fr-FR"/>
        </a:p>
      </dgm:t>
    </dgm:pt>
    <dgm:pt modelId="{DCCAD892-A119-4FB6-A50C-987D454C4BB9}" type="sibTrans" cxnId="{387BE8EF-4FB7-40AB-A553-79DA6C6B8DA8}">
      <dgm:prSet/>
      <dgm:spPr/>
      <dgm:t>
        <a:bodyPr/>
        <a:lstStyle/>
        <a:p>
          <a:endParaRPr lang="fr-FR"/>
        </a:p>
      </dgm:t>
    </dgm:pt>
    <dgm:pt modelId="{5F3F305A-8EC6-4C13-A12C-5C43F54AB5CE}">
      <dgm:prSet phldrT="[Texte]" custT="1"/>
      <dgm:spPr/>
      <dgm:t>
        <a:bodyPr/>
        <a:lstStyle/>
        <a:p>
          <a:pPr algn="ctr"/>
          <a:r>
            <a:rPr lang="fr-FR" sz="1600" dirty="0" smtClean="0">
              <a:latin typeface="Century Gothic" panose="020B0502020202020204" pitchFamily="34" charset="0"/>
            </a:rPr>
            <a:t>Pilotage dispositif</a:t>
          </a:r>
          <a:endParaRPr lang="fr-FR" sz="1200" dirty="0" smtClean="0">
            <a:latin typeface="Century Gothic" panose="020B0502020202020204" pitchFamily="34" charset="0"/>
          </a:endParaRPr>
        </a:p>
      </dgm:t>
    </dgm:pt>
    <dgm:pt modelId="{D126F0C0-DE34-4BB1-AD52-B8B843F2C862}" type="parTrans" cxnId="{99ADC66A-9F3D-4ED7-82FB-94800AC11B97}">
      <dgm:prSet/>
      <dgm:spPr/>
      <dgm:t>
        <a:bodyPr/>
        <a:lstStyle/>
        <a:p>
          <a:endParaRPr lang="fr-FR"/>
        </a:p>
      </dgm:t>
    </dgm:pt>
    <dgm:pt modelId="{CC6D7B35-5C41-41F5-BE37-6344106283F5}" type="sibTrans" cxnId="{99ADC66A-9F3D-4ED7-82FB-94800AC11B97}">
      <dgm:prSet/>
      <dgm:spPr/>
      <dgm:t>
        <a:bodyPr/>
        <a:lstStyle/>
        <a:p>
          <a:endParaRPr lang="fr-FR"/>
        </a:p>
      </dgm:t>
    </dgm:pt>
    <dgm:pt modelId="{AF34D0EA-8874-4BE1-9115-91492A7A5B70}">
      <dgm:prSet phldrT="[Texte]" custT="1"/>
      <dgm:spPr/>
      <dgm:t>
        <a:bodyPr/>
        <a:lstStyle/>
        <a:p>
          <a:pPr algn="l"/>
          <a:r>
            <a:rPr lang="fr-FR" sz="1200" dirty="0" smtClean="0">
              <a:latin typeface="Century Gothic" panose="020B0502020202020204" pitchFamily="34" charset="0"/>
            </a:rPr>
            <a:t>Synthèse projets</a:t>
          </a:r>
        </a:p>
      </dgm:t>
    </dgm:pt>
    <dgm:pt modelId="{0A4A157D-2F5B-463E-A7A6-2A055C3E1272}" type="parTrans" cxnId="{7C0D1B8C-3456-4199-BA00-D9E79E4C0D5B}">
      <dgm:prSet/>
      <dgm:spPr/>
      <dgm:t>
        <a:bodyPr/>
        <a:lstStyle/>
        <a:p>
          <a:endParaRPr lang="fr-FR"/>
        </a:p>
      </dgm:t>
    </dgm:pt>
    <dgm:pt modelId="{F812F046-B102-4AD1-8749-FF816AA4A4A7}" type="sibTrans" cxnId="{7C0D1B8C-3456-4199-BA00-D9E79E4C0D5B}">
      <dgm:prSet/>
      <dgm:spPr/>
      <dgm:t>
        <a:bodyPr/>
        <a:lstStyle/>
        <a:p>
          <a:endParaRPr lang="fr-FR"/>
        </a:p>
      </dgm:t>
    </dgm:pt>
    <dgm:pt modelId="{E0D3B345-A331-4023-9369-4B90B34211A3}">
      <dgm:prSet phldrT="[Texte]" custT="1"/>
      <dgm:spPr/>
      <dgm:t>
        <a:bodyPr/>
        <a:lstStyle/>
        <a:p>
          <a:pPr algn="l"/>
          <a:r>
            <a:rPr lang="fr-FR" sz="1200" dirty="0" smtClean="0">
              <a:latin typeface="Century Gothic" panose="020B0502020202020204" pitchFamily="34" charset="0"/>
            </a:rPr>
            <a:t>Consolidé </a:t>
          </a:r>
          <a:r>
            <a:rPr lang="fr-FR" sz="1200" dirty="0" err="1" smtClean="0">
              <a:latin typeface="Century Gothic" panose="020B0502020202020204" pitchFamily="34" charset="0"/>
            </a:rPr>
            <a:t>reporting</a:t>
          </a:r>
          <a:endParaRPr lang="fr-FR" sz="1200" dirty="0" smtClean="0">
            <a:latin typeface="Century Gothic" panose="020B0502020202020204" pitchFamily="34" charset="0"/>
          </a:endParaRPr>
        </a:p>
      </dgm:t>
    </dgm:pt>
    <dgm:pt modelId="{E1FE65CD-CEED-4E5E-B9A3-52EE541841F8}" type="parTrans" cxnId="{BBE58798-171C-46FE-BF60-3D1DD26A5109}">
      <dgm:prSet/>
      <dgm:spPr/>
      <dgm:t>
        <a:bodyPr/>
        <a:lstStyle/>
        <a:p>
          <a:endParaRPr lang="fr-FR"/>
        </a:p>
      </dgm:t>
    </dgm:pt>
    <dgm:pt modelId="{452594D3-91FD-431F-9D00-5280D90B934E}" type="sibTrans" cxnId="{BBE58798-171C-46FE-BF60-3D1DD26A5109}">
      <dgm:prSet/>
      <dgm:spPr/>
      <dgm:t>
        <a:bodyPr/>
        <a:lstStyle/>
        <a:p>
          <a:endParaRPr lang="fr-FR"/>
        </a:p>
      </dgm:t>
    </dgm:pt>
    <dgm:pt modelId="{57D64A0F-7D41-483E-9F31-C0ECB07FD69C}">
      <dgm:prSet phldrT="[Texte]" custT="1"/>
      <dgm:spPr/>
      <dgm:t>
        <a:bodyPr/>
        <a:lstStyle/>
        <a:p>
          <a:pPr algn="l"/>
          <a:r>
            <a:rPr lang="fr-FR" sz="1200" dirty="0" smtClean="0">
              <a:latin typeface="Century Gothic" panose="020B0502020202020204" pitchFamily="34" charset="0"/>
            </a:rPr>
            <a:t>Facturation</a:t>
          </a:r>
        </a:p>
      </dgm:t>
    </dgm:pt>
    <dgm:pt modelId="{91305C80-CB2E-445F-8FCA-037F7D731ED4}" type="parTrans" cxnId="{D2EDDC8A-FBB0-4C21-9FE1-017D52409E3B}">
      <dgm:prSet/>
      <dgm:spPr/>
      <dgm:t>
        <a:bodyPr/>
        <a:lstStyle/>
        <a:p>
          <a:endParaRPr lang="fr-FR"/>
        </a:p>
      </dgm:t>
    </dgm:pt>
    <dgm:pt modelId="{A4D0543D-A7A5-4F71-9D81-9CC56FEA74B9}" type="sibTrans" cxnId="{D2EDDC8A-FBB0-4C21-9FE1-017D52409E3B}">
      <dgm:prSet/>
      <dgm:spPr/>
      <dgm:t>
        <a:bodyPr/>
        <a:lstStyle/>
        <a:p>
          <a:endParaRPr lang="fr-FR"/>
        </a:p>
      </dgm:t>
    </dgm:pt>
    <dgm:pt modelId="{82A79C8C-4187-4BA8-AFB1-5051B2D2A331}">
      <dgm:prSet phldrT="[Texte]" custT="1"/>
      <dgm:spPr/>
      <dgm:t>
        <a:bodyPr/>
        <a:lstStyle/>
        <a:p>
          <a:pPr algn="l"/>
          <a:endParaRPr lang="fr-FR" sz="1200" dirty="0" smtClean="0">
            <a:latin typeface="Century Gothic" panose="020B0502020202020204" pitchFamily="34" charset="0"/>
          </a:endParaRPr>
        </a:p>
      </dgm:t>
    </dgm:pt>
    <dgm:pt modelId="{799D6E12-7130-4F3C-9042-9D15DC87F0ED}" type="parTrans" cxnId="{E97835E2-B325-4FCA-94F8-7266777831F5}">
      <dgm:prSet/>
      <dgm:spPr/>
      <dgm:t>
        <a:bodyPr/>
        <a:lstStyle/>
        <a:p>
          <a:endParaRPr lang="fr-FR"/>
        </a:p>
      </dgm:t>
    </dgm:pt>
    <dgm:pt modelId="{BAD3F04D-38E3-46F7-9EB9-00386846B058}" type="sibTrans" cxnId="{E97835E2-B325-4FCA-94F8-7266777831F5}">
      <dgm:prSet/>
      <dgm:spPr/>
      <dgm:t>
        <a:bodyPr/>
        <a:lstStyle/>
        <a:p>
          <a:endParaRPr lang="fr-FR"/>
        </a:p>
      </dgm:t>
    </dgm:pt>
    <dgm:pt modelId="{BB9B8BAD-ED62-4891-9097-B2FD085E0749}">
      <dgm:prSet phldrT="[Texte]" custT="1"/>
      <dgm:spPr/>
      <dgm:t>
        <a:bodyPr/>
        <a:lstStyle/>
        <a:p>
          <a:pPr algn="l"/>
          <a:r>
            <a:rPr lang="fr-FR" sz="1200" dirty="0" smtClean="0">
              <a:latin typeface="Century Gothic" panose="020B0502020202020204" pitchFamily="34" charset="0"/>
            </a:rPr>
            <a:t>Synthèse absences</a:t>
          </a:r>
        </a:p>
      </dgm:t>
    </dgm:pt>
    <dgm:pt modelId="{09CD7740-3331-4C1B-99E6-B754195FE268}" type="parTrans" cxnId="{510CD7ED-0E3D-431D-80EC-BCB575E0316F}">
      <dgm:prSet/>
      <dgm:spPr/>
      <dgm:t>
        <a:bodyPr/>
        <a:lstStyle/>
        <a:p>
          <a:endParaRPr lang="fr-FR"/>
        </a:p>
      </dgm:t>
    </dgm:pt>
    <dgm:pt modelId="{92042576-969B-40F4-A550-DB26C99F1514}" type="sibTrans" cxnId="{510CD7ED-0E3D-431D-80EC-BCB575E0316F}">
      <dgm:prSet/>
      <dgm:spPr/>
      <dgm:t>
        <a:bodyPr/>
        <a:lstStyle/>
        <a:p>
          <a:endParaRPr lang="fr-FR"/>
        </a:p>
      </dgm:t>
    </dgm:pt>
    <dgm:pt modelId="{E5AA8910-7040-4B9D-B650-7F9AD4C85B85}" type="pres">
      <dgm:prSet presAssocID="{252A6FCE-739C-42F4-AE12-A22E03878859}" presName="diagram" presStyleCnt="0">
        <dgm:presLayoutVars>
          <dgm:dir/>
          <dgm:resizeHandles val="exact"/>
        </dgm:presLayoutVars>
      </dgm:prSet>
      <dgm:spPr/>
      <dgm:t>
        <a:bodyPr/>
        <a:lstStyle/>
        <a:p>
          <a:endParaRPr lang="fr-FR"/>
        </a:p>
      </dgm:t>
    </dgm:pt>
    <dgm:pt modelId="{120903F3-A1D6-4CF8-9243-66FDBDCA05F9}" type="pres">
      <dgm:prSet presAssocID="{0D59CF4A-1732-4706-8BE9-B639B87B2A59}" presName="node" presStyleLbl="node1" presStyleIdx="0" presStyleCnt="7">
        <dgm:presLayoutVars>
          <dgm:bulletEnabled val="1"/>
        </dgm:presLayoutVars>
      </dgm:prSet>
      <dgm:spPr/>
      <dgm:t>
        <a:bodyPr/>
        <a:lstStyle/>
        <a:p>
          <a:endParaRPr lang="fr-FR"/>
        </a:p>
      </dgm:t>
    </dgm:pt>
    <dgm:pt modelId="{F6DD99BC-DD49-4AF3-B0AD-D064AAD80C3A}" type="pres">
      <dgm:prSet presAssocID="{3DD15F3E-DA04-466D-9562-A6CD0C5A0A94}" presName="sibTrans" presStyleCnt="0"/>
      <dgm:spPr/>
      <dgm:t>
        <a:bodyPr/>
        <a:lstStyle/>
        <a:p>
          <a:endParaRPr lang="fr-FR"/>
        </a:p>
      </dgm:t>
    </dgm:pt>
    <dgm:pt modelId="{38F451CE-5413-47F3-8B93-B71ADD015DF6}" type="pres">
      <dgm:prSet presAssocID="{906CE763-690C-4CEF-B47F-41F1F024359B}" presName="node" presStyleLbl="node1" presStyleIdx="1" presStyleCnt="7">
        <dgm:presLayoutVars>
          <dgm:bulletEnabled val="1"/>
        </dgm:presLayoutVars>
      </dgm:prSet>
      <dgm:spPr/>
      <dgm:t>
        <a:bodyPr/>
        <a:lstStyle/>
        <a:p>
          <a:endParaRPr lang="fr-FR"/>
        </a:p>
      </dgm:t>
    </dgm:pt>
    <dgm:pt modelId="{EEF74E42-E892-4D41-8FEE-008514BD36C0}" type="pres">
      <dgm:prSet presAssocID="{15F027EA-AE4F-4900-AA91-F769258CE7AE}" presName="sibTrans" presStyleCnt="0"/>
      <dgm:spPr/>
      <dgm:t>
        <a:bodyPr/>
        <a:lstStyle/>
        <a:p>
          <a:endParaRPr lang="fr-FR"/>
        </a:p>
      </dgm:t>
    </dgm:pt>
    <dgm:pt modelId="{D309D9FF-1F8E-471B-B5DE-FC78F6184213}" type="pres">
      <dgm:prSet presAssocID="{535F0D84-82EC-4EDA-9161-C2170499DBD3}" presName="node" presStyleLbl="node1" presStyleIdx="2" presStyleCnt="7">
        <dgm:presLayoutVars>
          <dgm:bulletEnabled val="1"/>
        </dgm:presLayoutVars>
      </dgm:prSet>
      <dgm:spPr/>
      <dgm:t>
        <a:bodyPr/>
        <a:lstStyle/>
        <a:p>
          <a:endParaRPr lang="fr-FR"/>
        </a:p>
      </dgm:t>
    </dgm:pt>
    <dgm:pt modelId="{4FD59C9F-D4D2-46E1-AC4B-887EB5647C76}" type="pres">
      <dgm:prSet presAssocID="{F360D637-C99F-4BBF-A058-51F79530CBAB}" presName="sibTrans" presStyleCnt="0"/>
      <dgm:spPr/>
      <dgm:t>
        <a:bodyPr/>
        <a:lstStyle/>
        <a:p>
          <a:endParaRPr lang="fr-FR"/>
        </a:p>
      </dgm:t>
    </dgm:pt>
    <dgm:pt modelId="{D1BEA3E0-C6B4-47A7-A473-8ADE03CE7D71}" type="pres">
      <dgm:prSet presAssocID="{84DD2289-F944-434C-A763-5B49A7D6BFF6}" presName="node" presStyleLbl="node1" presStyleIdx="3" presStyleCnt="7">
        <dgm:presLayoutVars>
          <dgm:bulletEnabled val="1"/>
        </dgm:presLayoutVars>
      </dgm:prSet>
      <dgm:spPr/>
      <dgm:t>
        <a:bodyPr/>
        <a:lstStyle/>
        <a:p>
          <a:endParaRPr lang="fr-FR"/>
        </a:p>
      </dgm:t>
    </dgm:pt>
    <dgm:pt modelId="{01ED5B75-7470-4E17-85E3-2D33EFDD58F7}" type="pres">
      <dgm:prSet presAssocID="{7A1D7D61-BF72-46DD-9DCB-CA9FBD9540E9}" presName="sibTrans" presStyleCnt="0"/>
      <dgm:spPr/>
      <dgm:t>
        <a:bodyPr/>
        <a:lstStyle/>
        <a:p>
          <a:endParaRPr lang="fr-FR"/>
        </a:p>
      </dgm:t>
    </dgm:pt>
    <dgm:pt modelId="{43FA2CD2-CA96-4067-8C2F-E8B7837307F0}" type="pres">
      <dgm:prSet presAssocID="{10E798FA-5672-45C1-A50E-444BF2485B04}" presName="node" presStyleLbl="node1" presStyleIdx="4" presStyleCnt="7">
        <dgm:presLayoutVars>
          <dgm:bulletEnabled val="1"/>
        </dgm:presLayoutVars>
      </dgm:prSet>
      <dgm:spPr/>
      <dgm:t>
        <a:bodyPr/>
        <a:lstStyle/>
        <a:p>
          <a:endParaRPr lang="fr-FR"/>
        </a:p>
      </dgm:t>
    </dgm:pt>
    <dgm:pt modelId="{C88E2829-9677-42FF-8300-2252FC39EDF0}" type="pres">
      <dgm:prSet presAssocID="{0CF36505-1C10-4932-B3BE-60A5DF0E9B40}" presName="sibTrans" presStyleCnt="0"/>
      <dgm:spPr/>
      <dgm:t>
        <a:bodyPr/>
        <a:lstStyle/>
        <a:p>
          <a:endParaRPr lang="fr-FR"/>
        </a:p>
      </dgm:t>
    </dgm:pt>
    <dgm:pt modelId="{C3AC1253-258A-4905-BDBB-CB711D94F064}" type="pres">
      <dgm:prSet presAssocID="{98BD4DC9-A2B4-4709-8704-70D9C2DD05E1}" presName="node" presStyleLbl="node1" presStyleIdx="5" presStyleCnt="7">
        <dgm:presLayoutVars>
          <dgm:bulletEnabled val="1"/>
        </dgm:presLayoutVars>
      </dgm:prSet>
      <dgm:spPr/>
      <dgm:t>
        <a:bodyPr/>
        <a:lstStyle/>
        <a:p>
          <a:endParaRPr lang="fr-FR"/>
        </a:p>
      </dgm:t>
    </dgm:pt>
    <dgm:pt modelId="{01C3B06F-B324-4A36-A0E7-D0B37265FCB1}" type="pres">
      <dgm:prSet presAssocID="{58099B73-BF48-42BC-A5C8-57C5B161E0A7}" presName="sibTrans" presStyleCnt="0"/>
      <dgm:spPr/>
    </dgm:pt>
    <dgm:pt modelId="{0AA61D60-0D56-4DF3-8347-34C3264E6671}" type="pres">
      <dgm:prSet presAssocID="{5F3F305A-8EC6-4C13-A12C-5C43F54AB5CE}" presName="node" presStyleLbl="node1" presStyleIdx="6" presStyleCnt="7">
        <dgm:presLayoutVars>
          <dgm:bulletEnabled val="1"/>
        </dgm:presLayoutVars>
      </dgm:prSet>
      <dgm:spPr/>
      <dgm:t>
        <a:bodyPr/>
        <a:lstStyle/>
        <a:p>
          <a:endParaRPr lang="fr-FR"/>
        </a:p>
      </dgm:t>
    </dgm:pt>
  </dgm:ptLst>
  <dgm:cxnLst>
    <dgm:cxn modelId="{A0D32F41-B3CE-4B3D-A77F-81B48907A9E4}" srcId="{10E798FA-5672-45C1-A50E-444BF2485B04}" destId="{8F2BBC93-8702-415F-B109-F3724BAD7FD8}" srcOrd="1" destOrd="0" parTransId="{C3614C1F-0850-4D72-88BA-4DDDE8C7A826}" sibTransId="{63E40246-E716-4897-ABA5-73B8E073A1F1}"/>
    <dgm:cxn modelId="{E6E67028-2E88-4415-9657-B16AE32C7DCE}" type="presOf" srcId="{82A79C8C-4187-4BA8-AFB1-5051B2D2A331}" destId="{0AA61D60-0D56-4DF3-8347-34C3264E6671}" srcOrd="0" destOrd="5" presId="urn:microsoft.com/office/officeart/2005/8/layout/default"/>
    <dgm:cxn modelId="{68A6BE00-8FA9-4830-BC4E-67A21136769E}" type="presOf" srcId="{10E798FA-5672-45C1-A50E-444BF2485B04}" destId="{43FA2CD2-CA96-4067-8C2F-E8B7837307F0}" srcOrd="0" destOrd="0" presId="urn:microsoft.com/office/officeart/2005/8/layout/default"/>
    <dgm:cxn modelId="{B4C05B39-26ED-42A1-A2AB-1095BCFBED2E}" srcId="{906CE763-690C-4CEF-B47F-41F1F024359B}" destId="{D2031C55-DE01-4553-8E66-4305909AE78F}" srcOrd="0" destOrd="0" parTransId="{E1187CF8-37FB-4B42-9748-093519064565}" sibTransId="{FBD0098C-0DE6-4905-8BDC-D1B8EC41670D}"/>
    <dgm:cxn modelId="{271B9EA9-14FC-4C2D-A02D-42140E804793}" srcId="{906CE763-690C-4CEF-B47F-41F1F024359B}" destId="{45E67A60-9D02-4ABC-B563-87514848BF5E}" srcOrd="1" destOrd="0" parTransId="{AE63E607-A777-4E84-A7E1-3A994951C969}" sibTransId="{BCECBD69-AF7B-431B-9B16-9D2F69867B25}"/>
    <dgm:cxn modelId="{7C0D1B8C-3456-4199-BA00-D9E79E4C0D5B}" srcId="{5F3F305A-8EC6-4C13-A12C-5C43F54AB5CE}" destId="{AF34D0EA-8874-4BE1-9115-91492A7A5B70}" srcOrd="0" destOrd="0" parTransId="{0A4A157D-2F5B-463E-A7A6-2A055C3E1272}" sibTransId="{F812F046-B102-4AD1-8749-FF816AA4A4A7}"/>
    <dgm:cxn modelId="{CE978049-5F59-45B0-BECF-20E5B341F7E8}" type="presOf" srcId="{98BD4DC9-A2B4-4709-8704-70D9C2DD05E1}" destId="{C3AC1253-258A-4905-BDBB-CB711D94F064}" srcOrd="0" destOrd="0" presId="urn:microsoft.com/office/officeart/2005/8/layout/default"/>
    <dgm:cxn modelId="{510CD7ED-0E3D-431D-80EC-BCB575E0316F}" srcId="{5F3F305A-8EC6-4C13-A12C-5C43F54AB5CE}" destId="{BB9B8BAD-ED62-4891-9097-B2FD085E0749}" srcOrd="1" destOrd="0" parTransId="{09CD7740-3331-4C1B-99E6-B754195FE268}" sibTransId="{92042576-969B-40F4-A550-DB26C99F1514}"/>
    <dgm:cxn modelId="{8A0DB1C3-9E1D-462A-BCD2-FF97E3BBF5E4}" type="presOf" srcId="{15F5EF50-3700-40E2-853A-1C12A234CFD1}" destId="{120903F3-A1D6-4CF8-9243-66FDBDCA05F9}" srcOrd="0" destOrd="1" presId="urn:microsoft.com/office/officeart/2005/8/layout/default"/>
    <dgm:cxn modelId="{8054226F-5F93-42D5-AE0F-BC0B72A19E68}" type="presOf" srcId="{84DD2289-F944-434C-A763-5B49A7D6BFF6}" destId="{D1BEA3E0-C6B4-47A7-A473-8ADE03CE7D71}" srcOrd="0" destOrd="0" presId="urn:microsoft.com/office/officeart/2005/8/layout/default"/>
    <dgm:cxn modelId="{42D16B34-E0B6-4AAB-91A4-42020B34295E}" type="presOf" srcId="{D2F56AB5-8665-4225-93A1-A3947C9207F9}" destId="{C3AC1253-258A-4905-BDBB-CB711D94F064}" srcOrd="0" destOrd="2" presId="urn:microsoft.com/office/officeart/2005/8/layout/default"/>
    <dgm:cxn modelId="{E26F49C5-C13A-4318-9CFC-164F22E0E3AB}" type="presOf" srcId="{535F0D84-82EC-4EDA-9161-C2170499DBD3}" destId="{D309D9FF-1F8E-471B-B5DE-FC78F6184213}" srcOrd="0" destOrd="0" presId="urn:microsoft.com/office/officeart/2005/8/layout/default"/>
    <dgm:cxn modelId="{85728BBC-8911-4F24-82EA-20E57114E503}" type="presOf" srcId="{5F3F305A-8EC6-4C13-A12C-5C43F54AB5CE}" destId="{0AA61D60-0D56-4DF3-8347-34C3264E6671}" srcOrd="0" destOrd="0" presId="urn:microsoft.com/office/officeart/2005/8/layout/default"/>
    <dgm:cxn modelId="{0C0EFF68-8219-4F1E-B0FE-2AC404F42979}" srcId="{98BD4DC9-A2B4-4709-8704-70D9C2DD05E1}" destId="{D2F56AB5-8665-4225-93A1-A3947C9207F9}" srcOrd="1" destOrd="0" parTransId="{B29100C5-FA0B-4183-B421-F46EF0C3467D}" sibTransId="{5A883EC6-38FF-4BF3-92EC-FFBBAC989B82}"/>
    <dgm:cxn modelId="{765C0738-7D04-4C79-B0E3-B3A21273D46A}" srcId="{252A6FCE-739C-42F4-AE12-A22E03878859}" destId="{10E798FA-5672-45C1-A50E-444BF2485B04}" srcOrd="4" destOrd="0" parTransId="{60C5061E-E395-4A89-820A-09C161958E00}" sibTransId="{0CF36505-1C10-4932-B3BE-60A5DF0E9B40}"/>
    <dgm:cxn modelId="{B5E3003D-96F6-4EBF-AEC2-C9085B344108}" type="presOf" srcId="{65B1B686-F575-400F-9BD2-6C6CD4B1C670}" destId="{43FA2CD2-CA96-4067-8C2F-E8B7837307F0}" srcOrd="0" destOrd="1" presId="urn:microsoft.com/office/officeart/2005/8/layout/default"/>
    <dgm:cxn modelId="{E6C7E86D-27ED-4F01-AD50-420EF3855670}" srcId="{98BD4DC9-A2B4-4709-8704-70D9C2DD05E1}" destId="{EF2A3483-259C-410B-9730-8344BB0E1F50}" srcOrd="0" destOrd="0" parTransId="{84D6206F-7048-46A7-90FB-C55E0433FA20}" sibTransId="{886BC382-6368-4E17-AA71-6F9E9B77DD49}"/>
    <dgm:cxn modelId="{BBE58798-171C-46FE-BF60-3D1DD26A5109}" srcId="{5F3F305A-8EC6-4C13-A12C-5C43F54AB5CE}" destId="{E0D3B345-A331-4023-9369-4B90B34211A3}" srcOrd="2" destOrd="0" parTransId="{E1FE65CD-CEED-4E5E-B9A3-52EE541841F8}" sibTransId="{452594D3-91FD-431F-9D00-5280D90B934E}"/>
    <dgm:cxn modelId="{F216656F-06F2-4941-8E50-25957656A3BA}" srcId="{0D59CF4A-1732-4706-8BE9-B639B87B2A59}" destId="{895FE229-8161-4587-B5D0-0915653C177F}" srcOrd="1" destOrd="0" parTransId="{DE1A1FD2-919B-4391-86C5-CCC84940051F}" sibTransId="{3F980F21-E5E1-496F-845D-57A45F4DD259}"/>
    <dgm:cxn modelId="{9929BA8E-F738-472B-B955-67EBCA0DA3D8}" type="presOf" srcId="{29161B87-4C07-4A24-9144-64B80C01CFD9}" destId="{D309D9FF-1F8E-471B-B5DE-FC78F6184213}" srcOrd="0" destOrd="1" presId="urn:microsoft.com/office/officeart/2005/8/layout/default"/>
    <dgm:cxn modelId="{E0118D5D-F1E8-4DF5-AE35-840A43FF1A9A}" srcId="{252A6FCE-739C-42F4-AE12-A22E03878859}" destId="{535F0D84-82EC-4EDA-9161-C2170499DBD3}" srcOrd="2" destOrd="0" parTransId="{5FE6135C-219D-474C-8A51-D43F700A263A}" sibTransId="{F360D637-C99F-4BBF-A058-51F79530CBAB}"/>
    <dgm:cxn modelId="{3FE6E7A5-DD8D-4B0D-B49B-955D2A4892AF}" type="presOf" srcId="{EF2A3483-259C-410B-9730-8344BB0E1F50}" destId="{C3AC1253-258A-4905-BDBB-CB711D94F064}" srcOrd="0" destOrd="1" presId="urn:microsoft.com/office/officeart/2005/8/layout/default"/>
    <dgm:cxn modelId="{AFD80D68-90E5-41D3-8155-7EC5FBF32EF5}" type="presOf" srcId="{252A6FCE-739C-42F4-AE12-A22E03878859}" destId="{E5AA8910-7040-4B9D-B650-7F9AD4C85B85}" srcOrd="0" destOrd="0" presId="urn:microsoft.com/office/officeart/2005/8/layout/default"/>
    <dgm:cxn modelId="{16751B9B-1C9B-42D9-9DB8-3DE9F87FC58F}" type="presOf" srcId="{906CE763-690C-4CEF-B47F-41F1F024359B}" destId="{38F451CE-5413-47F3-8B93-B71ADD015DF6}" srcOrd="0" destOrd="0" presId="urn:microsoft.com/office/officeart/2005/8/layout/default"/>
    <dgm:cxn modelId="{47442055-8C30-4D15-868D-7A81BDFDC238}" srcId="{252A6FCE-739C-42F4-AE12-A22E03878859}" destId="{98BD4DC9-A2B4-4709-8704-70D9C2DD05E1}" srcOrd="5" destOrd="0" parTransId="{05D85330-ADE5-4EEF-8F2B-1FEE3E238929}" sibTransId="{58099B73-BF48-42BC-A5C8-57C5B161E0A7}"/>
    <dgm:cxn modelId="{A09B864F-3141-492B-86DC-E6F065B46724}" srcId="{0D59CF4A-1732-4706-8BE9-B639B87B2A59}" destId="{15F5EF50-3700-40E2-853A-1C12A234CFD1}" srcOrd="0" destOrd="0" parTransId="{9F2CECF2-4835-4DE7-BD68-DAE552D6723F}" sibTransId="{613305F9-F454-4A5E-9F33-FE5D1F3E699F}"/>
    <dgm:cxn modelId="{92AED308-7547-423A-BFAB-C6EAFA1A64A7}" type="presOf" srcId="{33898412-FD83-41F1-9820-B3880D1FBFB2}" destId="{D1BEA3E0-C6B4-47A7-A473-8ADE03CE7D71}" srcOrd="0" destOrd="1" presId="urn:microsoft.com/office/officeart/2005/8/layout/default"/>
    <dgm:cxn modelId="{D3286D22-9BB1-4BAA-A9EA-710C968067E4}" type="presOf" srcId="{895FE229-8161-4587-B5D0-0915653C177F}" destId="{120903F3-A1D6-4CF8-9243-66FDBDCA05F9}" srcOrd="0" destOrd="2" presId="urn:microsoft.com/office/officeart/2005/8/layout/default"/>
    <dgm:cxn modelId="{996B32C4-4C03-4963-8617-00248A2A2765}" type="presOf" srcId="{D2031C55-DE01-4553-8E66-4305909AE78F}" destId="{38F451CE-5413-47F3-8B93-B71ADD015DF6}" srcOrd="0" destOrd="1" presId="urn:microsoft.com/office/officeart/2005/8/layout/default"/>
    <dgm:cxn modelId="{84F4A188-DF52-4242-8A95-912EF7533A4F}" srcId="{535F0D84-82EC-4EDA-9161-C2170499DBD3}" destId="{29161B87-4C07-4A24-9144-64B80C01CFD9}" srcOrd="0" destOrd="0" parTransId="{41276F96-4DBB-4582-BC46-CD72019FE320}" sibTransId="{83EF0E61-3A92-4A33-8843-9394E4F24830}"/>
    <dgm:cxn modelId="{A4222154-3366-4D18-A007-CA8949B0C3B9}" srcId="{84DD2289-F944-434C-A763-5B49A7D6BFF6}" destId="{33898412-FD83-41F1-9820-B3880D1FBFB2}" srcOrd="0" destOrd="0" parTransId="{F036AB1E-735A-473B-8CBC-383DD784E2CF}" sibTransId="{7ABCF0B5-E608-45CC-9C44-3C631262B1B5}"/>
    <dgm:cxn modelId="{3283927F-AC1F-4F31-9218-F3B93169C281}" type="presOf" srcId="{E42A80EF-BB39-4F62-A748-2FA39BC8B1A4}" destId="{D1BEA3E0-C6B4-47A7-A473-8ADE03CE7D71}" srcOrd="0" destOrd="2" presId="urn:microsoft.com/office/officeart/2005/8/layout/default"/>
    <dgm:cxn modelId="{BCEB5572-B244-4661-8D11-98F460222AB1}" type="presOf" srcId="{BB9B8BAD-ED62-4891-9097-B2FD085E0749}" destId="{0AA61D60-0D56-4DF3-8347-34C3264E6671}" srcOrd="0" destOrd="2" presId="urn:microsoft.com/office/officeart/2005/8/layout/default"/>
    <dgm:cxn modelId="{E97835E2-B325-4FCA-94F8-7266777831F5}" srcId="{5F3F305A-8EC6-4C13-A12C-5C43F54AB5CE}" destId="{82A79C8C-4187-4BA8-AFB1-5051B2D2A331}" srcOrd="4" destOrd="0" parTransId="{799D6E12-7130-4F3C-9042-9D15DC87F0ED}" sibTransId="{BAD3F04D-38E3-46F7-9EB9-00386846B058}"/>
    <dgm:cxn modelId="{F07F826E-A404-4A7A-A104-5B861B9DEA6F}" type="presOf" srcId="{AF34D0EA-8874-4BE1-9115-91492A7A5B70}" destId="{0AA61D60-0D56-4DF3-8347-34C3264E6671}" srcOrd="0" destOrd="1" presId="urn:microsoft.com/office/officeart/2005/8/layout/default"/>
    <dgm:cxn modelId="{99ADC66A-9F3D-4ED7-82FB-94800AC11B97}" srcId="{252A6FCE-739C-42F4-AE12-A22E03878859}" destId="{5F3F305A-8EC6-4C13-A12C-5C43F54AB5CE}" srcOrd="6" destOrd="0" parTransId="{D126F0C0-DE34-4BB1-AD52-B8B843F2C862}" sibTransId="{CC6D7B35-5C41-41F5-BE37-6344106283F5}"/>
    <dgm:cxn modelId="{D2EDDC8A-FBB0-4C21-9FE1-017D52409E3B}" srcId="{5F3F305A-8EC6-4C13-A12C-5C43F54AB5CE}" destId="{57D64A0F-7D41-483E-9F31-C0ECB07FD69C}" srcOrd="3" destOrd="0" parTransId="{91305C80-CB2E-445F-8FCA-037F7D731ED4}" sibTransId="{A4D0543D-A7A5-4F71-9D81-9CC56FEA74B9}"/>
    <dgm:cxn modelId="{DBF8BBE1-8990-4489-8325-902810DF31C4}" type="presOf" srcId="{E0D3B345-A331-4023-9369-4B90B34211A3}" destId="{0AA61D60-0D56-4DF3-8347-34C3264E6671}" srcOrd="0" destOrd="3" presId="urn:microsoft.com/office/officeart/2005/8/layout/default"/>
    <dgm:cxn modelId="{387BE8EF-4FB7-40AB-A553-79DA6C6B8DA8}" srcId="{84DD2289-F944-434C-A763-5B49A7D6BFF6}" destId="{E42A80EF-BB39-4F62-A748-2FA39BC8B1A4}" srcOrd="1" destOrd="0" parTransId="{05A0F50B-73F0-48DC-BC84-449B633884ED}" sibTransId="{DCCAD892-A119-4FB6-A50C-987D454C4BB9}"/>
    <dgm:cxn modelId="{9682D2BA-8659-4ACA-8AE6-049973AF19BE}" type="presOf" srcId="{45E67A60-9D02-4ABC-B563-87514848BF5E}" destId="{38F451CE-5413-47F3-8B93-B71ADD015DF6}" srcOrd="0" destOrd="2" presId="urn:microsoft.com/office/officeart/2005/8/layout/default"/>
    <dgm:cxn modelId="{3C7A2179-99E1-4BE2-B9CC-08B056F939CE}" srcId="{252A6FCE-739C-42F4-AE12-A22E03878859}" destId="{84DD2289-F944-434C-A763-5B49A7D6BFF6}" srcOrd="3" destOrd="0" parTransId="{B61084EF-1E23-4E8D-8A03-05D523199152}" sibTransId="{7A1D7D61-BF72-46DD-9DCB-CA9FBD9540E9}"/>
    <dgm:cxn modelId="{F5EA01E5-32CE-4264-B6B0-78B723FA33B9}" srcId="{10E798FA-5672-45C1-A50E-444BF2485B04}" destId="{65B1B686-F575-400F-9BD2-6C6CD4B1C670}" srcOrd="0" destOrd="0" parTransId="{E5BBAE97-454A-4321-8BD0-067D05CC1AF3}" sibTransId="{A5856546-0A9D-4B32-9B0D-2FF61CDFAEA4}"/>
    <dgm:cxn modelId="{4FF28C17-AD16-4004-8F27-4FCECD92BB61}" srcId="{252A6FCE-739C-42F4-AE12-A22E03878859}" destId="{906CE763-690C-4CEF-B47F-41F1F024359B}" srcOrd="1" destOrd="0" parTransId="{8777BE3A-4BD7-4FDA-B2FA-61072F3E9242}" sibTransId="{15F027EA-AE4F-4900-AA91-F769258CE7AE}"/>
    <dgm:cxn modelId="{702EF54C-BD64-4DA9-A6DB-2F36FE0A4952}" type="presOf" srcId="{8F2BBC93-8702-415F-B109-F3724BAD7FD8}" destId="{43FA2CD2-CA96-4067-8C2F-E8B7837307F0}" srcOrd="0" destOrd="2" presId="urn:microsoft.com/office/officeart/2005/8/layout/default"/>
    <dgm:cxn modelId="{C3B542DA-833F-4BE4-8E57-1C205FAA9724}" type="presOf" srcId="{0D59CF4A-1732-4706-8BE9-B639B87B2A59}" destId="{120903F3-A1D6-4CF8-9243-66FDBDCA05F9}" srcOrd="0" destOrd="0" presId="urn:microsoft.com/office/officeart/2005/8/layout/default"/>
    <dgm:cxn modelId="{4ACEEB6B-E7F7-4F91-A933-37CA2A9A5492}" srcId="{252A6FCE-739C-42F4-AE12-A22E03878859}" destId="{0D59CF4A-1732-4706-8BE9-B639B87B2A59}" srcOrd="0" destOrd="0" parTransId="{70EBA0A7-2A34-4090-A723-D3479EF2D77A}" sibTransId="{3DD15F3E-DA04-466D-9562-A6CD0C5A0A94}"/>
    <dgm:cxn modelId="{A37BA532-845F-4E67-9DF5-E58174FFAA24}" type="presOf" srcId="{57D64A0F-7D41-483E-9F31-C0ECB07FD69C}" destId="{0AA61D60-0D56-4DF3-8347-34C3264E6671}" srcOrd="0" destOrd="4" presId="urn:microsoft.com/office/officeart/2005/8/layout/default"/>
    <dgm:cxn modelId="{081A1051-F164-4DAD-A810-448013AE9CD0}" type="presParOf" srcId="{E5AA8910-7040-4B9D-B650-7F9AD4C85B85}" destId="{120903F3-A1D6-4CF8-9243-66FDBDCA05F9}" srcOrd="0" destOrd="0" presId="urn:microsoft.com/office/officeart/2005/8/layout/default"/>
    <dgm:cxn modelId="{A775B748-BDCD-42F7-A0EC-17280339C182}" type="presParOf" srcId="{E5AA8910-7040-4B9D-B650-7F9AD4C85B85}" destId="{F6DD99BC-DD49-4AF3-B0AD-D064AAD80C3A}" srcOrd="1" destOrd="0" presId="urn:microsoft.com/office/officeart/2005/8/layout/default"/>
    <dgm:cxn modelId="{64BD68E2-AD67-43C1-9968-F1120A2602C3}" type="presParOf" srcId="{E5AA8910-7040-4B9D-B650-7F9AD4C85B85}" destId="{38F451CE-5413-47F3-8B93-B71ADD015DF6}" srcOrd="2" destOrd="0" presId="urn:microsoft.com/office/officeart/2005/8/layout/default"/>
    <dgm:cxn modelId="{71EF65DD-EB53-4E96-B22D-02C948E6B8BA}" type="presParOf" srcId="{E5AA8910-7040-4B9D-B650-7F9AD4C85B85}" destId="{EEF74E42-E892-4D41-8FEE-008514BD36C0}" srcOrd="3" destOrd="0" presId="urn:microsoft.com/office/officeart/2005/8/layout/default"/>
    <dgm:cxn modelId="{8A39268D-3FA5-416E-8BFD-0FFBE1DA632A}" type="presParOf" srcId="{E5AA8910-7040-4B9D-B650-7F9AD4C85B85}" destId="{D309D9FF-1F8E-471B-B5DE-FC78F6184213}" srcOrd="4" destOrd="0" presId="urn:microsoft.com/office/officeart/2005/8/layout/default"/>
    <dgm:cxn modelId="{C6CF397B-F9B5-4074-8653-F7BA8F7E7067}" type="presParOf" srcId="{E5AA8910-7040-4B9D-B650-7F9AD4C85B85}" destId="{4FD59C9F-D4D2-46E1-AC4B-887EB5647C76}" srcOrd="5" destOrd="0" presId="urn:microsoft.com/office/officeart/2005/8/layout/default"/>
    <dgm:cxn modelId="{015D5381-75E4-4EB2-8845-FCFBF304E8C7}" type="presParOf" srcId="{E5AA8910-7040-4B9D-B650-7F9AD4C85B85}" destId="{D1BEA3E0-C6B4-47A7-A473-8ADE03CE7D71}" srcOrd="6" destOrd="0" presId="urn:microsoft.com/office/officeart/2005/8/layout/default"/>
    <dgm:cxn modelId="{EBBB80F8-4290-445D-A992-C07EFD725D77}" type="presParOf" srcId="{E5AA8910-7040-4B9D-B650-7F9AD4C85B85}" destId="{01ED5B75-7470-4E17-85E3-2D33EFDD58F7}" srcOrd="7" destOrd="0" presId="urn:microsoft.com/office/officeart/2005/8/layout/default"/>
    <dgm:cxn modelId="{3717B148-2732-4E04-B063-C46BC83D7E87}" type="presParOf" srcId="{E5AA8910-7040-4B9D-B650-7F9AD4C85B85}" destId="{43FA2CD2-CA96-4067-8C2F-E8B7837307F0}" srcOrd="8" destOrd="0" presId="urn:microsoft.com/office/officeart/2005/8/layout/default"/>
    <dgm:cxn modelId="{C8AC0ADB-FFEB-401D-9E2A-48C74F3F46B7}" type="presParOf" srcId="{E5AA8910-7040-4B9D-B650-7F9AD4C85B85}" destId="{C88E2829-9677-42FF-8300-2252FC39EDF0}" srcOrd="9" destOrd="0" presId="urn:microsoft.com/office/officeart/2005/8/layout/default"/>
    <dgm:cxn modelId="{A320ECFF-2DAE-4EB8-9E73-BCFAC219D6BB}" type="presParOf" srcId="{E5AA8910-7040-4B9D-B650-7F9AD4C85B85}" destId="{C3AC1253-258A-4905-BDBB-CB711D94F064}" srcOrd="10" destOrd="0" presId="urn:microsoft.com/office/officeart/2005/8/layout/default"/>
    <dgm:cxn modelId="{B4A00CF5-0E77-4C18-AF14-C6B993FC6317}" type="presParOf" srcId="{E5AA8910-7040-4B9D-B650-7F9AD4C85B85}" destId="{01C3B06F-B324-4A36-A0E7-D0B37265FCB1}" srcOrd="11" destOrd="0" presId="urn:microsoft.com/office/officeart/2005/8/layout/default"/>
    <dgm:cxn modelId="{50C6DE72-C8ED-4029-8341-33ABE6EBA288}" type="presParOf" srcId="{E5AA8910-7040-4B9D-B650-7F9AD4C85B85}" destId="{0AA61D60-0D56-4DF3-8347-34C3264E6671}"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0" y="9858376"/>
            <a:ext cx="6797675" cy="68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Espace réservé de la date 2"/>
          <p:cNvSpPr>
            <a:spLocks noGrp="1"/>
          </p:cNvSpPr>
          <p:nvPr>
            <p:ph type="dt" sz="quarter" idx="1"/>
          </p:nvPr>
        </p:nvSpPr>
        <p:spPr>
          <a:xfrm>
            <a:off x="0" y="0"/>
            <a:ext cx="2945659" cy="273048"/>
          </a:xfrm>
          <a:prstGeom prst="rect">
            <a:avLst/>
          </a:prstGeom>
        </p:spPr>
        <p:txBody>
          <a:bodyPr vert="horz" lIns="91440" tIns="45720" rIns="91440" bIns="45720" rtlCol="0"/>
          <a:lstStyle>
            <a:lvl1pPr algn="r">
              <a:defRPr sz="1200"/>
            </a:lvl1pPr>
          </a:lstStyle>
          <a:p>
            <a:pPr algn="l"/>
            <a:fld id="{E7E78D97-CDED-4C25-A431-A029741CC14B}" type="datetime1">
              <a:rPr lang="en-GB" smtClean="0"/>
              <a:pPr algn="l"/>
              <a:t>13/02/2020</a:t>
            </a:fld>
            <a:endParaRPr lang="en-GB" dirty="0"/>
          </a:p>
        </p:txBody>
      </p:sp>
      <p:sp>
        <p:nvSpPr>
          <p:cNvPr id="4" name="Espace réservé du pied de page 3"/>
          <p:cNvSpPr>
            <a:spLocks noGrp="1"/>
          </p:cNvSpPr>
          <p:nvPr>
            <p:ph type="ftr" sz="quarter" idx="2"/>
          </p:nvPr>
        </p:nvSpPr>
        <p:spPr>
          <a:xfrm>
            <a:off x="543853" y="9485352"/>
            <a:ext cx="4853473" cy="277524"/>
          </a:xfrm>
          <a:prstGeom prst="rect">
            <a:avLst/>
          </a:prstGeom>
        </p:spPr>
        <p:txBody>
          <a:bodyPr vert="horz" lIns="91440" tIns="45720" rIns="91440" bIns="45720" rtlCol="0" anchor="ctr"/>
          <a:lstStyle>
            <a:lvl1pPr algn="l">
              <a:defRPr sz="1200"/>
            </a:lvl1pPr>
          </a:lstStyle>
          <a:p>
            <a:r>
              <a:rPr lang="en-GB" sz="1100" dirty="0" smtClean="0"/>
              <a:t>Title presentation</a:t>
            </a:r>
            <a:endParaRPr lang="en-GB" sz="1100" dirty="0"/>
          </a:p>
        </p:txBody>
      </p:sp>
      <p:sp>
        <p:nvSpPr>
          <p:cNvPr id="5" name="Espace réservé du numéro de diapositive 4"/>
          <p:cNvSpPr>
            <a:spLocks noGrp="1"/>
          </p:cNvSpPr>
          <p:nvPr>
            <p:ph type="sldNum" sz="quarter" idx="3"/>
          </p:nvPr>
        </p:nvSpPr>
        <p:spPr>
          <a:xfrm>
            <a:off x="1" y="9485352"/>
            <a:ext cx="543854" cy="277524"/>
          </a:xfrm>
          <a:prstGeom prst="rect">
            <a:avLst/>
          </a:prstGeom>
        </p:spPr>
        <p:txBody>
          <a:bodyPr vert="horz" lIns="91440" tIns="45720" rIns="91440" bIns="45720" rtlCol="0" anchor="ctr"/>
          <a:lstStyle>
            <a:lvl1pPr algn="r">
              <a:defRPr sz="1200"/>
            </a:lvl1pPr>
          </a:lstStyle>
          <a:p>
            <a:fld id="{305287CA-3E72-4A91-B59B-B69F40801570}" type="slidenum">
              <a:rPr lang="en-GB" sz="1100" smtClean="0"/>
              <a:pPr/>
              <a:t>‹N°›</a:t>
            </a:fld>
            <a:endParaRPr lang="en-GB" sz="1100" dirty="0"/>
          </a:p>
        </p:txBody>
      </p:sp>
      <p:cxnSp>
        <p:nvCxnSpPr>
          <p:cNvPr id="8" name="Connecteur droit 7"/>
          <p:cNvCxnSpPr/>
          <p:nvPr/>
        </p:nvCxnSpPr>
        <p:spPr>
          <a:xfrm>
            <a:off x="526791" y="9584396"/>
            <a:ext cx="0" cy="107206"/>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pic>
        <p:nvPicPr>
          <p:cNvPr id="12" name="Picture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4207" y="9403432"/>
            <a:ext cx="1354893" cy="466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70095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e la date 2"/>
          <p:cNvSpPr>
            <a:spLocks noGrp="1"/>
          </p:cNvSpPr>
          <p:nvPr>
            <p:ph type="dt" idx="1"/>
          </p:nvPr>
        </p:nvSpPr>
        <p:spPr>
          <a:xfrm>
            <a:off x="1" y="0"/>
            <a:ext cx="3256087" cy="496332"/>
          </a:xfrm>
          <a:prstGeom prst="rect">
            <a:avLst/>
          </a:prstGeom>
        </p:spPr>
        <p:txBody>
          <a:bodyPr vert="horz" lIns="91440" tIns="45720" rIns="91440" bIns="45720" rtlCol="0"/>
          <a:lstStyle>
            <a:lvl1pPr algn="l">
              <a:defRPr sz="1200"/>
            </a:lvl1pPr>
          </a:lstStyle>
          <a:p>
            <a:fld id="{57740661-E14D-41FF-9962-B0CB73EF7F05}" type="datetime1">
              <a:rPr lang="en-GB" smtClean="0"/>
              <a:pPr/>
              <a:t>13/02/2020</a:t>
            </a:fld>
            <a:endParaRPr lang="fr-FR" dirty="0"/>
          </a:p>
        </p:txBody>
      </p:sp>
      <p:sp>
        <p:nvSpPr>
          <p:cNvPr id="4" name="Espace réservé de l'image des diapositives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878557" y="4715153"/>
            <a:ext cx="5040560" cy="4466987"/>
          </a:xfrm>
          <a:prstGeom prst="rect">
            <a:avLst/>
          </a:prstGeom>
        </p:spPr>
        <p:txBody>
          <a:bodyPr vert="horz" lIns="91440" tIns="45720" rIns="91440" bIns="45720" rtlCol="0"/>
          <a:lstStyle/>
          <a:p>
            <a:pPr lvl="0"/>
            <a:r>
              <a:rPr lang="fr-FR" dirty="0" smtClean="0"/>
              <a:t>First level</a:t>
            </a:r>
          </a:p>
          <a:p>
            <a:pPr lvl="1"/>
            <a:r>
              <a:rPr lang="fr-FR" dirty="0" smtClean="0"/>
              <a:t>Second level</a:t>
            </a:r>
          </a:p>
          <a:p>
            <a:pPr lvl="2"/>
            <a:r>
              <a:rPr lang="fr-FR" dirty="0" smtClean="0"/>
              <a:t>Third level</a:t>
            </a:r>
          </a:p>
          <a:p>
            <a:pPr lvl="3"/>
            <a:r>
              <a:rPr lang="fr-FR" dirty="0" smtClean="0"/>
              <a:t>Fourth level</a:t>
            </a:r>
          </a:p>
          <a:p>
            <a:pPr lvl="4"/>
            <a:r>
              <a:rPr lang="fr-FR" dirty="0" smtClean="0"/>
              <a:t>Fifth level</a:t>
            </a:r>
            <a:endParaRPr lang="fr-FR" dirty="0"/>
          </a:p>
        </p:txBody>
      </p:sp>
      <p:sp>
        <p:nvSpPr>
          <p:cNvPr id="10" name="Rectangle 9"/>
          <p:cNvSpPr/>
          <p:nvPr/>
        </p:nvSpPr>
        <p:spPr>
          <a:xfrm>
            <a:off x="0" y="9858376"/>
            <a:ext cx="6797675" cy="68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Espace réservé du pied de page 3"/>
          <p:cNvSpPr>
            <a:spLocks noGrp="1"/>
          </p:cNvSpPr>
          <p:nvPr>
            <p:ph type="ftr" sz="quarter" idx="4"/>
          </p:nvPr>
        </p:nvSpPr>
        <p:spPr>
          <a:xfrm>
            <a:off x="543853" y="9485352"/>
            <a:ext cx="4853473" cy="277524"/>
          </a:xfrm>
          <a:prstGeom prst="rect">
            <a:avLst/>
          </a:prstGeom>
        </p:spPr>
        <p:txBody>
          <a:bodyPr vert="horz" lIns="91440" tIns="45720" rIns="91440" bIns="45720" rtlCol="0" anchor="ctr"/>
          <a:lstStyle>
            <a:lvl1pPr algn="l">
              <a:defRPr sz="1200"/>
            </a:lvl1pPr>
          </a:lstStyle>
          <a:p>
            <a:r>
              <a:rPr lang="en-GB" sz="1100" dirty="0" smtClean="0"/>
              <a:t>Title presentation</a:t>
            </a:r>
            <a:endParaRPr lang="en-GB" sz="1100" dirty="0"/>
          </a:p>
        </p:txBody>
      </p:sp>
      <p:sp>
        <p:nvSpPr>
          <p:cNvPr id="15" name="Espace réservé du numéro de diapositive 4"/>
          <p:cNvSpPr>
            <a:spLocks noGrp="1"/>
          </p:cNvSpPr>
          <p:nvPr>
            <p:ph type="sldNum" sz="quarter" idx="5"/>
          </p:nvPr>
        </p:nvSpPr>
        <p:spPr>
          <a:xfrm>
            <a:off x="1" y="9485352"/>
            <a:ext cx="543854" cy="277524"/>
          </a:xfrm>
          <a:prstGeom prst="rect">
            <a:avLst/>
          </a:prstGeom>
        </p:spPr>
        <p:txBody>
          <a:bodyPr vert="horz" lIns="91440" tIns="45720" rIns="91440" bIns="45720" rtlCol="0" anchor="ctr"/>
          <a:lstStyle>
            <a:lvl1pPr algn="r">
              <a:defRPr sz="1200"/>
            </a:lvl1pPr>
          </a:lstStyle>
          <a:p>
            <a:fld id="{305287CA-3E72-4A91-B59B-B69F40801570}" type="slidenum">
              <a:rPr lang="en-GB" sz="1100" smtClean="0"/>
              <a:pPr/>
              <a:t>‹N°›</a:t>
            </a:fld>
            <a:endParaRPr lang="en-GB" sz="1100" dirty="0"/>
          </a:p>
        </p:txBody>
      </p:sp>
      <p:cxnSp>
        <p:nvCxnSpPr>
          <p:cNvPr id="18" name="Connecteur droit 17"/>
          <p:cNvCxnSpPr/>
          <p:nvPr/>
        </p:nvCxnSpPr>
        <p:spPr>
          <a:xfrm>
            <a:off x="526791" y="9584396"/>
            <a:ext cx="0" cy="107206"/>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pic>
        <p:nvPicPr>
          <p:cNvPr id="13" name="Picture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4207" y="9403432"/>
            <a:ext cx="1354893" cy="466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4493096"/>
      </p:ext>
    </p:extLst>
  </p:cSld>
  <p:clrMap bg1="lt1" tx1="dk1" bg2="lt2" tx2="dk2" accent1="accent1" accent2="accent2" accent3="accent3" accent4="accent4" accent5="accent5" accent6="accent6" hlink="hlink" folHlink="folHlink"/>
  <p:hf hdr="0" dt="0"/>
  <p:notesStyle>
    <a:lvl1pPr marL="88900" indent="-88900" algn="l" defTabSz="626913" rtl="0" eaLnBrk="1" latinLnBrk="0" hangingPunct="1">
      <a:buClr>
        <a:schemeClr val="accent1"/>
      </a:buClr>
      <a:buFont typeface="Arial" panose="020B0604020202020204" pitchFamily="34" charset="0"/>
      <a:buChar char="•"/>
      <a:defRPr sz="800" kern="1200">
        <a:solidFill>
          <a:schemeClr val="tx1"/>
        </a:solidFill>
        <a:latin typeface="+mn-lt"/>
        <a:ea typeface="+mn-ea"/>
        <a:cs typeface="+mn-cs"/>
      </a:defRPr>
    </a:lvl1pPr>
    <a:lvl2pPr marL="177800" indent="-80963" algn="l" defTabSz="626913" rtl="0" eaLnBrk="1" latinLnBrk="0" hangingPunct="1">
      <a:buFont typeface="Arial" panose="020B0604020202020204" pitchFamily="34" charset="0"/>
      <a:buChar char="•"/>
      <a:defRPr sz="800" kern="1200">
        <a:solidFill>
          <a:schemeClr val="tx1"/>
        </a:solidFill>
        <a:latin typeface="+mn-lt"/>
        <a:ea typeface="+mn-ea"/>
        <a:cs typeface="+mn-cs"/>
      </a:defRPr>
    </a:lvl2pPr>
    <a:lvl3pPr marL="260350" indent="-85725" algn="l" defTabSz="626913" rtl="0" eaLnBrk="1" latinLnBrk="0" hangingPunct="1">
      <a:buClr>
        <a:schemeClr val="bg1">
          <a:lumMod val="75000"/>
        </a:schemeClr>
      </a:buClr>
      <a:buFont typeface="Arial" panose="020B0604020202020204" pitchFamily="34" charset="0"/>
      <a:buChar char="•"/>
      <a:defRPr sz="800" kern="1200">
        <a:solidFill>
          <a:schemeClr val="tx1"/>
        </a:solidFill>
        <a:latin typeface="+mn-lt"/>
        <a:ea typeface="+mn-ea"/>
        <a:cs typeface="+mn-cs"/>
      </a:defRPr>
    </a:lvl3pPr>
    <a:lvl4pPr marL="349250" indent="-82550" algn="l" defTabSz="626913" rtl="0" eaLnBrk="1" latinLnBrk="0" hangingPunct="1">
      <a:buClr>
        <a:schemeClr val="bg1">
          <a:lumMod val="75000"/>
        </a:schemeClr>
      </a:buClr>
      <a:buFont typeface="Arial" panose="020B0604020202020204" pitchFamily="34" charset="0"/>
      <a:buChar char="•"/>
      <a:defRPr sz="800" kern="1200">
        <a:solidFill>
          <a:schemeClr val="tx1"/>
        </a:solidFill>
        <a:latin typeface="+mn-lt"/>
        <a:ea typeface="+mn-ea"/>
        <a:cs typeface="+mn-cs"/>
      </a:defRPr>
    </a:lvl4pPr>
    <a:lvl5pPr marL="444500" indent="-80963" algn="l" defTabSz="626913" rtl="0" eaLnBrk="1" latinLnBrk="0" hangingPunct="1">
      <a:buClr>
        <a:schemeClr val="bg1">
          <a:lumMod val="75000"/>
        </a:schemeClr>
      </a:buClr>
      <a:buFont typeface="Arial" panose="020B0604020202020204" pitchFamily="34" charset="0"/>
      <a:buChar char="•"/>
      <a:defRPr sz="800" kern="1200">
        <a:solidFill>
          <a:schemeClr val="tx1"/>
        </a:solidFill>
        <a:latin typeface="+mn-lt"/>
        <a:ea typeface="+mn-ea"/>
        <a:cs typeface="+mn-cs"/>
      </a:defRPr>
    </a:lvl5pPr>
    <a:lvl6pPr marL="1567282" algn="l" defTabSz="626913" rtl="0" eaLnBrk="1" latinLnBrk="0" hangingPunct="1">
      <a:defRPr sz="800" kern="1200">
        <a:solidFill>
          <a:schemeClr val="tx1"/>
        </a:solidFill>
        <a:latin typeface="+mn-lt"/>
        <a:ea typeface="+mn-ea"/>
        <a:cs typeface="+mn-cs"/>
      </a:defRPr>
    </a:lvl6pPr>
    <a:lvl7pPr marL="1880738" algn="l" defTabSz="626913" rtl="0" eaLnBrk="1" latinLnBrk="0" hangingPunct="1">
      <a:defRPr sz="800" kern="1200">
        <a:solidFill>
          <a:schemeClr val="tx1"/>
        </a:solidFill>
        <a:latin typeface="+mn-lt"/>
        <a:ea typeface="+mn-ea"/>
        <a:cs typeface="+mn-cs"/>
      </a:defRPr>
    </a:lvl7pPr>
    <a:lvl8pPr marL="2194194" algn="l" defTabSz="626913" rtl="0" eaLnBrk="1" latinLnBrk="0" hangingPunct="1">
      <a:defRPr sz="800" kern="1200">
        <a:solidFill>
          <a:schemeClr val="tx1"/>
        </a:solidFill>
        <a:latin typeface="+mn-lt"/>
        <a:ea typeface="+mn-ea"/>
        <a:cs typeface="+mn-cs"/>
      </a:defRPr>
    </a:lvl8pPr>
    <a:lvl9pPr marL="2507651" algn="l" defTabSz="626913"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e l'image des diapositives 9"/>
          <p:cNvSpPr>
            <a:spLocks noGrp="1" noRot="1" noChangeAspect="1"/>
          </p:cNvSpPr>
          <p:nvPr>
            <p:ph type="sldImg"/>
          </p:nvPr>
        </p:nvSpPr>
        <p:spPr/>
      </p:sp>
      <p:sp>
        <p:nvSpPr>
          <p:cNvPr id="11" name="Espace réservé des commentaires 10"/>
          <p:cNvSpPr>
            <a:spLocks noGrp="1"/>
          </p:cNvSpPr>
          <p:nvPr>
            <p:ph type="body" idx="1"/>
          </p:nvPr>
        </p:nvSpPr>
        <p:spPr/>
        <p:txBody>
          <a:bodyPr/>
          <a:lstStyle/>
          <a:p>
            <a:endParaRPr lang="fr-FR" dirty="0"/>
          </a:p>
        </p:txBody>
      </p:sp>
      <p:sp>
        <p:nvSpPr>
          <p:cNvPr id="14" name="Espace réservé du pied de page 13"/>
          <p:cNvSpPr>
            <a:spLocks noGrp="1"/>
          </p:cNvSpPr>
          <p:nvPr>
            <p:ph type="ftr" sz="quarter" idx="12"/>
          </p:nvPr>
        </p:nvSpPr>
        <p:spPr/>
        <p:txBody>
          <a:bodyPr/>
          <a:lstStyle/>
          <a:p>
            <a:r>
              <a:rPr lang="en-GB" sz="1100" dirty="0" smtClean="0"/>
              <a:t>Title presentation</a:t>
            </a:r>
            <a:endParaRPr lang="en-GB" sz="1100" dirty="0"/>
          </a:p>
        </p:txBody>
      </p:sp>
      <p:sp>
        <p:nvSpPr>
          <p:cNvPr id="15" name="Espace réservé du numéro de diapositive 14"/>
          <p:cNvSpPr>
            <a:spLocks noGrp="1"/>
          </p:cNvSpPr>
          <p:nvPr>
            <p:ph type="sldNum" sz="quarter" idx="13"/>
          </p:nvPr>
        </p:nvSpPr>
        <p:spPr/>
        <p:txBody>
          <a:bodyPr/>
          <a:lstStyle/>
          <a:p>
            <a:fld id="{305287CA-3E72-4A91-B59B-B69F40801570}" type="slidenum">
              <a:rPr lang="en-GB" sz="1100" smtClean="0"/>
              <a:pPr/>
              <a:t>1</a:t>
            </a:fld>
            <a:endParaRPr lang="en-GB" sz="1100" dirty="0"/>
          </a:p>
        </p:txBody>
      </p:sp>
    </p:spTree>
    <p:extLst>
      <p:ext uri="{BB962C8B-B14F-4D97-AF65-F5344CB8AC3E}">
        <p14:creationId xmlns:p14="http://schemas.microsoft.com/office/powerpoint/2010/main" val="2615425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24</a:t>
            </a:fld>
            <a:endParaRPr lang="en-GB" sz="1100" dirty="0"/>
          </a:p>
        </p:txBody>
      </p:sp>
    </p:spTree>
    <p:extLst>
      <p:ext uri="{BB962C8B-B14F-4D97-AF65-F5344CB8AC3E}">
        <p14:creationId xmlns:p14="http://schemas.microsoft.com/office/powerpoint/2010/main" val="1546981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dirty="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25</a:t>
            </a:fld>
            <a:endParaRPr lang="en-GB" sz="1100" dirty="0"/>
          </a:p>
        </p:txBody>
      </p:sp>
    </p:spTree>
    <p:extLst>
      <p:ext uri="{BB962C8B-B14F-4D97-AF65-F5344CB8AC3E}">
        <p14:creationId xmlns:p14="http://schemas.microsoft.com/office/powerpoint/2010/main" val="2771418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dirty="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26</a:t>
            </a:fld>
            <a:endParaRPr lang="en-GB" sz="1100" dirty="0"/>
          </a:p>
        </p:txBody>
      </p:sp>
    </p:spTree>
    <p:extLst>
      <p:ext uri="{BB962C8B-B14F-4D97-AF65-F5344CB8AC3E}">
        <p14:creationId xmlns:p14="http://schemas.microsoft.com/office/powerpoint/2010/main" val="1094918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dirty="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27</a:t>
            </a:fld>
            <a:endParaRPr lang="en-GB" sz="1100" dirty="0"/>
          </a:p>
        </p:txBody>
      </p:sp>
    </p:spTree>
    <p:extLst>
      <p:ext uri="{BB962C8B-B14F-4D97-AF65-F5344CB8AC3E}">
        <p14:creationId xmlns:p14="http://schemas.microsoft.com/office/powerpoint/2010/main" val="3464776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dirty="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28</a:t>
            </a:fld>
            <a:endParaRPr lang="en-GB" sz="1100" dirty="0"/>
          </a:p>
        </p:txBody>
      </p:sp>
    </p:spTree>
    <p:extLst>
      <p:ext uri="{BB962C8B-B14F-4D97-AF65-F5344CB8AC3E}">
        <p14:creationId xmlns:p14="http://schemas.microsoft.com/office/powerpoint/2010/main" val="997462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dirty="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29</a:t>
            </a:fld>
            <a:endParaRPr lang="en-GB" sz="1100" dirty="0"/>
          </a:p>
        </p:txBody>
      </p:sp>
    </p:spTree>
    <p:extLst>
      <p:ext uri="{BB962C8B-B14F-4D97-AF65-F5344CB8AC3E}">
        <p14:creationId xmlns:p14="http://schemas.microsoft.com/office/powerpoint/2010/main" val="2473562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dirty="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30</a:t>
            </a:fld>
            <a:endParaRPr lang="en-GB" sz="1100" dirty="0"/>
          </a:p>
        </p:txBody>
      </p:sp>
    </p:spTree>
    <p:extLst>
      <p:ext uri="{BB962C8B-B14F-4D97-AF65-F5344CB8AC3E}">
        <p14:creationId xmlns:p14="http://schemas.microsoft.com/office/powerpoint/2010/main" val="2704389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dirty="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31</a:t>
            </a:fld>
            <a:endParaRPr lang="en-GB" sz="1100" dirty="0"/>
          </a:p>
        </p:txBody>
      </p:sp>
    </p:spTree>
    <p:extLst>
      <p:ext uri="{BB962C8B-B14F-4D97-AF65-F5344CB8AC3E}">
        <p14:creationId xmlns:p14="http://schemas.microsoft.com/office/powerpoint/2010/main" val="2273794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e l'image des diapositives 9"/>
          <p:cNvSpPr>
            <a:spLocks noGrp="1" noRot="1" noChangeAspect="1"/>
          </p:cNvSpPr>
          <p:nvPr>
            <p:ph type="sldImg"/>
          </p:nvPr>
        </p:nvSpPr>
        <p:spPr/>
      </p:sp>
      <p:sp>
        <p:nvSpPr>
          <p:cNvPr id="11" name="Espace réservé des commentaires 10"/>
          <p:cNvSpPr>
            <a:spLocks noGrp="1"/>
          </p:cNvSpPr>
          <p:nvPr>
            <p:ph type="body" idx="1"/>
          </p:nvPr>
        </p:nvSpPr>
        <p:spPr/>
        <p:txBody>
          <a:bodyPr/>
          <a:lstStyle/>
          <a:p>
            <a:endParaRPr lang="fr-FR" dirty="0"/>
          </a:p>
        </p:txBody>
      </p:sp>
      <p:sp>
        <p:nvSpPr>
          <p:cNvPr id="14" name="Espace réservé du pied de page 13"/>
          <p:cNvSpPr>
            <a:spLocks noGrp="1"/>
          </p:cNvSpPr>
          <p:nvPr>
            <p:ph type="ftr" sz="quarter" idx="12"/>
          </p:nvPr>
        </p:nvSpPr>
        <p:spPr/>
        <p:txBody>
          <a:bodyPr/>
          <a:lstStyle/>
          <a:p>
            <a:r>
              <a:rPr lang="en-GB" sz="1100" dirty="0" smtClean="0"/>
              <a:t>Title presentation</a:t>
            </a:r>
            <a:endParaRPr lang="en-GB" sz="1100" dirty="0"/>
          </a:p>
        </p:txBody>
      </p:sp>
      <p:sp>
        <p:nvSpPr>
          <p:cNvPr id="15" name="Espace réservé du numéro de diapositive 14"/>
          <p:cNvSpPr>
            <a:spLocks noGrp="1"/>
          </p:cNvSpPr>
          <p:nvPr>
            <p:ph type="sldNum" sz="quarter" idx="13"/>
          </p:nvPr>
        </p:nvSpPr>
        <p:spPr/>
        <p:txBody>
          <a:bodyPr/>
          <a:lstStyle/>
          <a:p>
            <a:fld id="{305287CA-3E72-4A91-B59B-B69F40801570}" type="slidenum">
              <a:rPr lang="en-GB" sz="1100" smtClean="0"/>
              <a:pPr/>
              <a:t>32</a:t>
            </a:fld>
            <a:endParaRPr lang="en-GB" sz="1100" dirty="0"/>
          </a:p>
        </p:txBody>
      </p:sp>
    </p:spTree>
    <p:extLst>
      <p:ext uri="{BB962C8B-B14F-4D97-AF65-F5344CB8AC3E}">
        <p14:creationId xmlns:p14="http://schemas.microsoft.com/office/powerpoint/2010/main" val="3099856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e l'image des diapositives 9"/>
          <p:cNvSpPr>
            <a:spLocks noGrp="1" noRot="1" noChangeAspect="1"/>
          </p:cNvSpPr>
          <p:nvPr>
            <p:ph type="sldImg"/>
          </p:nvPr>
        </p:nvSpPr>
        <p:spPr/>
      </p:sp>
      <p:sp>
        <p:nvSpPr>
          <p:cNvPr id="11" name="Espace réservé des commentaires 10"/>
          <p:cNvSpPr>
            <a:spLocks noGrp="1"/>
          </p:cNvSpPr>
          <p:nvPr>
            <p:ph type="body" idx="1"/>
          </p:nvPr>
        </p:nvSpPr>
        <p:spPr/>
        <p:txBody>
          <a:bodyPr/>
          <a:lstStyle/>
          <a:p>
            <a:endParaRPr lang="fr-FR" dirty="0"/>
          </a:p>
        </p:txBody>
      </p:sp>
      <p:sp>
        <p:nvSpPr>
          <p:cNvPr id="14" name="Espace réservé du pied de page 13"/>
          <p:cNvSpPr>
            <a:spLocks noGrp="1"/>
          </p:cNvSpPr>
          <p:nvPr>
            <p:ph type="ftr" sz="quarter" idx="12"/>
          </p:nvPr>
        </p:nvSpPr>
        <p:spPr/>
        <p:txBody>
          <a:bodyPr/>
          <a:lstStyle/>
          <a:p>
            <a:r>
              <a:rPr lang="en-GB" sz="1100" dirty="0" smtClean="0"/>
              <a:t>Title presentation</a:t>
            </a:r>
            <a:endParaRPr lang="en-GB" sz="1100" dirty="0"/>
          </a:p>
        </p:txBody>
      </p:sp>
      <p:sp>
        <p:nvSpPr>
          <p:cNvPr id="15" name="Espace réservé du numéro de diapositive 14"/>
          <p:cNvSpPr>
            <a:spLocks noGrp="1"/>
          </p:cNvSpPr>
          <p:nvPr>
            <p:ph type="sldNum" sz="quarter" idx="13"/>
          </p:nvPr>
        </p:nvSpPr>
        <p:spPr/>
        <p:txBody>
          <a:bodyPr/>
          <a:lstStyle/>
          <a:p>
            <a:fld id="{305287CA-3E72-4A91-B59B-B69F40801570}" type="slidenum">
              <a:rPr lang="en-GB" sz="1100" smtClean="0"/>
              <a:pPr/>
              <a:t>56</a:t>
            </a:fld>
            <a:endParaRPr lang="en-GB" sz="1100" dirty="0"/>
          </a:p>
        </p:txBody>
      </p:sp>
    </p:spTree>
    <p:extLst>
      <p:ext uri="{BB962C8B-B14F-4D97-AF65-F5344CB8AC3E}">
        <p14:creationId xmlns:p14="http://schemas.microsoft.com/office/powerpoint/2010/main" val="135477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e l'image des diapositives 9"/>
          <p:cNvSpPr>
            <a:spLocks noGrp="1" noRot="1" noChangeAspect="1"/>
          </p:cNvSpPr>
          <p:nvPr>
            <p:ph type="sldImg"/>
          </p:nvPr>
        </p:nvSpPr>
        <p:spPr/>
      </p:sp>
      <p:sp>
        <p:nvSpPr>
          <p:cNvPr id="11" name="Espace réservé des commentaires 10"/>
          <p:cNvSpPr>
            <a:spLocks noGrp="1"/>
          </p:cNvSpPr>
          <p:nvPr>
            <p:ph type="body" idx="1"/>
          </p:nvPr>
        </p:nvSpPr>
        <p:spPr/>
        <p:txBody>
          <a:bodyPr/>
          <a:lstStyle/>
          <a:p>
            <a:endParaRPr lang="fr-FR" dirty="0"/>
          </a:p>
        </p:txBody>
      </p:sp>
      <p:sp>
        <p:nvSpPr>
          <p:cNvPr id="14" name="Espace réservé du pied de page 13"/>
          <p:cNvSpPr>
            <a:spLocks noGrp="1"/>
          </p:cNvSpPr>
          <p:nvPr>
            <p:ph type="ftr" sz="quarter" idx="12"/>
          </p:nvPr>
        </p:nvSpPr>
        <p:spPr/>
        <p:txBody>
          <a:bodyPr/>
          <a:lstStyle/>
          <a:p>
            <a:r>
              <a:rPr lang="en-GB" sz="1100" dirty="0" smtClean="0"/>
              <a:t>Title presentation</a:t>
            </a:r>
            <a:endParaRPr lang="en-GB" sz="1100" dirty="0"/>
          </a:p>
        </p:txBody>
      </p:sp>
      <p:sp>
        <p:nvSpPr>
          <p:cNvPr id="15" name="Espace réservé du numéro de diapositive 14"/>
          <p:cNvSpPr>
            <a:spLocks noGrp="1"/>
          </p:cNvSpPr>
          <p:nvPr>
            <p:ph type="sldNum" sz="quarter" idx="13"/>
          </p:nvPr>
        </p:nvSpPr>
        <p:spPr/>
        <p:txBody>
          <a:bodyPr/>
          <a:lstStyle/>
          <a:p>
            <a:fld id="{305287CA-3E72-4A91-B59B-B69F40801570}" type="slidenum">
              <a:rPr lang="en-GB" sz="1100" smtClean="0"/>
              <a:pPr/>
              <a:t>2</a:t>
            </a:fld>
            <a:endParaRPr lang="en-GB" sz="1100" dirty="0"/>
          </a:p>
        </p:txBody>
      </p:sp>
    </p:spTree>
    <p:extLst>
      <p:ext uri="{BB962C8B-B14F-4D97-AF65-F5344CB8AC3E}">
        <p14:creationId xmlns:p14="http://schemas.microsoft.com/office/powerpoint/2010/main" val="764005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e l'image des diapositives 9"/>
          <p:cNvSpPr>
            <a:spLocks noGrp="1" noRot="1" noChangeAspect="1"/>
          </p:cNvSpPr>
          <p:nvPr>
            <p:ph type="sldImg"/>
          </p:nvPr>
        </p:nvSpPr>
        <p:spPr/>
      </p:sp>
      <p:sp>
        <p:nvSpPr>
          <p:cNvPr id="11" name="Espace réservé des commentaires 10"/>
          <p:cNvSpPr>
            <a:spLocks noGrp="1"/>
          </p:cNvSpPr>
          <p:nvPr>
            <p:ph type="body" idx="1"/>
          </p:nvPr>
        </p:nvSpPr>
        <p:spPr/>
        <p:txBody>
          <a:bodyPr/>
          <a:lstStyle/>
          <a:p>
            <a:endParaRPr lang="fr-FR" dirty="0"/>
          </a:p>
        </p:txBody>
      </p:sp>
      <p:sp>
        <p:nvSpPr>
          <p:cNvPr id="14" name="Espace réservé du pied de page 13"/>
          <p:cNvSpPr>
            <a:spLocks noGrp="1"/>
          </p:cNvSpPr>
          <p:nvPr>
            <p:ph type="ftr" sz="quarter" idx="12"/>
          </p:nvPr>
        </p:nvSpPr>
        <p:spPr/>
        <p:txBody>
          <a:bodyPr/>
          <a:lstStyle/>
          <a:p>
            <a:r>
              <a:rPr lang="en-GB" sz="1100" dirty="0" smtClean="0"/>
              <a:t>Title presentation</a:t>
            </a:r>
            <a:endParaRPr lang="en-GB" sz="1100" dirty="0"/>
          </a:p>
        </p:txBody>
      </p:sp>
      <p:sp>
        <p:nvSpPr>
          <p:cNvPr id="15" name="Espace réservé du numéro de diapositive 14"/>
          <p:cNvSpPr>
            <a:spLocks noGrp="1"/>
          </p:cNvSpPr>
          <p:nvPr>
            <p:ph type="sldNum" sz="quarter" idx="13"/>
          </p:nvPr>
        </p:nvSpPr>
        <p:spPr/>
        <p:txBody>
          <a:bodyPr/>
          <a:lstStyle/>
          <a:p>
            <a:fld id="{305287CA-3E72-4A91-B59B-B69F40801570}" type="slidenum">
              <a:rPr lang="en-GB" sz="1100" smtClean="0"/>
              <a:pPr/>
              <a:t>69</a:t>
            </a:fld>
            <a:endParaRPr lang="en-GB" sz="1100" dirty="0"/>
          </a:p>
        </p:txBody>
      </p:sp>
    </p:spTree>
    <p:extLst>
      <p:ext uri="{BB962C8B-B14F-4D97-AF65-F5344CB8AC3E}">
        <p14:creationId xmlns:p14="http://schemas.microsoft.com/office/powerpoint/2010/main" val="3099856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dirty="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72</a:t>
            </a:fld>
            <a:endParaRPr lang="en-GB" sz="1100" dirty="0"/>
          </a:p>
        </p:txBody>
      </p:sp>
    </p:spTree>
    <p:extLst>
      <p:ext uri="{BB962C8B-B14F-4D97-AF65-F5344CB8AC3E}">
        <p14:creationId xmlns:p14="http://schemas.microsoft.com/office/powerpoint/2010/main" val="3058117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e l'image des diapositives 9"/>
          <p:cNvSpPr>
            <a:spLocks noGrp="1" noRot="1" noChangeAspect="1"/>
          </p:cNvSpPr>
          <p:nvPr>
            <p:ph type="sldImg"/>
          </p:nvPr>
        </p:nvSpPr>
        <p:spPr/>
      </p:sp>
      <p:sp>
        <p:nvSpPr>
          <p:cNvPr id="11" name="Espace réservé des commentaires 10"/>
          <p:cNvSpPr>
            <a:spLocks noGrp="1"/>
          </p:cNvSpPr>
          <p:nvPr>
            <p:ph type="body" idx="1"/>
          </p:nvPr>
        </p:nvSpPr>
        <p:spPr/>
        <p:txBody>
          <a:bodyPr/>
          <a:lstStyle/>
          <a:p>
            <a:endParaRPr lang="fr-FR" dirty="0"/>
          </a:p>
        </p:txBody>
      </p:sp>
      <p:sp>
        <p:nvSpPr>
          <p:cNvPr id="14" name="Espace réservé du pied de page 13"/>
          <p:cNvSpPr>
            <a:spLocks noGrp="1"/>
          </p:cNvSpPr>
          <p:nvPr>
            <p:ph type="ftr" sz="quarter" idx="12"/>
          </p:nvPr>
        </p:nvSpPr>
        <p:spPr/>
        <p:txBody>
          <a:bodyPr/>
          <a:lstStyle/>
          <a:p>
            <a:r>
              <a:rPr lang="en-GB" sz="1100" dirty="0" smtClean="0"/>
              <a:t>Title presentation</a:t>
            </a:r>
            <a:endParaRPr lang="en-GB" sz="1100" dirty="0"/>
          </a:p>
        </p:txBody>
      </p:sp>
      <p:sp>
        <p:nvSpPr>
          <p:cNvPr id="15" name="Espace réservé du numéro de diapositive 14"/>
          <p:cNvSpPr>
            <a:spLocks noGrp="1"/>
          </p:cNvSpPr>
          <p:nvPr>
            <p:ph type="sldNum" sz="quarter" idx="13"/>
          </p:nvPr>
        </p:nvSpPr>
        <p:spPr/>
        <p:txBody>
          <a:bodyPr/>
          <a:lstStyle/>
          <a:p>
            <a:fld id="{305287CA-3E72-4A91-B59B-B69F40801570}" type="slidenum">
              <a:rPr lang="en-GB" sz="1100" smtClean="0"/>
              <a:pPr/>
              <a:t>73</a:t>
            </a:fld>
            <a:endParaRPr lang="en-GB" sz="1100" dirty="0"/>
          </a:p>
        </p:txBody>
      </p:sp>
    </p:spTree>
    <p:extLst>
      <p:ext uri="{BB962C8B-B14F-4D97-AF65-F5344CB8AC3E}">
        <p14:creationId xmlns:p14="http://schemas.microsoft.com/office/powerpoint/2010/main" val="69808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dirty="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74</a:t>
            </a:fld>
            <a:endParaRPr lang="en-GB" sz="1100" dirty="0"/>
          </a:p>
        </p:txBody>
      </p:sp>
    </p:spTree>
    <p:extLst>
      <p:ext uri="{BB962C8B-B14F-4D97-AF65-F5344CB8AC3E}">
        <p14:creationId xmlns:p14="http://schemas.microsoft.com/office/powerpoint/2010/main" val="1082727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dirty="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75</a:t>
            </a:fld>
            <a:endParaRPr lang="en-GB" sz="1100" dirty="0"/>
          </a:p>
        </p:txBody>
      </p:sp>
    </p:spTree>
    <p:extLst>
      <p:ext uri="{BB962C8B-B14F-4D97-AF65-F5344CB8AC3E}">
        <p14:creationId xmlns:p14="http://schemas.microsoft.com/office/powerpoint/2010/main" val="1870589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dirty="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76</a:t>
            </a:fld>
            <a:endParaRPr lang="en-GB" sz="1100" dirty="0"/>
          </a:p>
        </p:txBody>
      </p:sp>
    </p:spTree>
    <p:extLst>
      <p:ext uri="{BB962C8B-B14F-4D97-AF65-F5344CB8AC3E}">
        <p14:creationId xmlns:p14="http://schemas.microsoft.com/office/powerpoint/2010/main" val="665273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dirty="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77</a:t>
            </a:fld>
            <a:endParaRPr lang="en-GB" sz="1100" dirty="0"/>
          </a:p>
        </p:txBody>
      </p:sp>
    </p:spTree>
    <p:extLst>
      <p:ext uri="{BB962C8B-B14F-4D97-AF65-F5344CB8AC3E}">
        <p14:creationId xmlns:p14="http://schemas.microsoft.com/office/powerpoint/2010/main" val="612439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dirty="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78</a:t>
            </a:fld>
            <a:endParaRPr lang="en-GB" sz="1100" dirty="0"/>
          </a:p>
        </p:txBody>
      </p:sp>
    </p:spTree>
    <p:extLst>
      <p:ext uri="{BB962C8B-B14F-4D97-AF65-F5344CB8AC3E}">
        <p14:creationId xmlns:p14="http://schemas.microsoft.com/office/powerpoint/2010/main" val="3695306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dirty="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79</a:t>
            </a:fld>
            <a:endParaRPr lang="en-GB" sz="1100" dirty="0"/>
          </a:p>
        </p:txBody>
      </p:sp>
    </p:spTree>
    <p:extLst>
      <p:ext uri="{BB962C8B-B14F-4D97-AF65-F5344CB8AC3E}">
        <p14:creationId xmlns:p14="http://schemas.microsoft.com/office/powerpoint/2010/main" val="36197179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dirty="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80</a:t>
            </a:fld>
            <a:endParaRPr lang="en-GB" sz="1100" dirty="0"/>
          </a:p>
        </p:txBody>
      </p:sp>
    </p:spTree>
    <p:extLst>
      <p:ext uri="{BB962C8B-B14F-4D97-AF65-F5344CB8AC3E}">
        <p14:creationId xmlns:p14="http://schemas.microsoft.com/office/powerpoint/2010/main" val="873212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e l'image des diapositives 9"/>
          <p:cNvSpPr>
            <a:spLocks noGrp="1" noRot="1" noChangeAspect="1"/>
          </p:cNvSpPr>
          <p:nvPr>
            <p:ph type="sldImg"/>
          </p:nvPr>
        </p:nvSpPr>
        <p:spPr/>
      </p:sp>
      <p:sp>
        <p:nvSpPr>
          <p:cNvPr id="11" name="Espace réservé des commentaires 10"/>
          <p:cNvSpPr>
            <a:spLocks noGrp="1"/>
          </p:cNvSpPr>
          <p:nvPr>
            <p:ph type="body" idx="1"/>
          </p:nvPr>
        </p:nvSpPr>
        <p:spPr/>
        <p:txBody>
          <a:bodyPr/>
          <a:lstStyle/>
          <a:p>
            <a:endParaRPr lang="fr-FR" dirty="0"/>
          </a:p>
        </p:txBody>
      </p:sp>
      <p:sp>
        <p:nvSpPr>
          <p:cNvPr id="14" name="Espace réservé du pied de page 13"/>
          <p:cNvSpPr>
            <a:spLocks noGrp="1"/>
          </p:cNvSpPr>
          <p:nvPr>
            <p:ph type="ftr" sz="quarter" idx="12"/>
          </p:nvPr>
        </p:nvSpPr>
        <p:spPr/>
        <p:txBody>
          <a:bodyPr/>
          <a:lstStyle/>
          <a:p>
            <a:r>
              <a:rPr lang="en-GB" sz="1100" dirty="0" smtClean="0"/>
              <a:t>Title presentation</a:t>
            </a:r>
            <a:endParaRPr lang="en-GB" sz="1100" dirty="0"/>
          </a:p>
        </p:txBody>
      </p:sp>
      <p:sp>
        <p:nvSpPr>
          <p:cNvPr id="15" name="Espace réservé du numéro de diapositive 14"/>
          <p:cNvSpPr>
            <a:spLocks noGrp="1"/>
          </p:cNvSpPr>
          <p:nvPr>
            <p:ph type="sldNum" sz="quarter" idx="13"/>
          </p:nvPr>
        </p:nvSpPr>
        <p:spPr/>
        <p:txBody>
          <a:bodyPr/>
          <a:lstStyle/>
          <a:p>
            <a:fld id="{305287CA-3E72-4A91-B59B-B69F40801570}" type="slidenum">
              <a:rPr lang="en-GB" sz="1100" smtClean="0"/>
              <a:pPr/>
              <a:t>3</a:t>
            </a:fld>
            <a:endParaRPr lang="en-GB" sz="1100" dirty="0"/>
          </a:p>
        </p:txBody>
      </p:sp>
    </p:spTree>
    <p:extLst>
      <p:ext uri="{BB962C8B-B14F-4D97-AF65-F5344CB8AC3E}">
        <p14:creationId xmlns:p14="http://schemas.microsoft.com/office/powerpoint/2010/main" val="3099856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dirty="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81</a:t>
            </a:fld>
            <a:endParaRPr lang="en-GB" sz="1100" dirty="0"/>
          </a:p>
        </p:txBody>
      </p:sp>
    </p:spTree>
    <p:extLst>
      <p:ext uri="{BB962C8B-B14F-4D97-AF65-F5344CB8AC3E}">
        <p14:creationId xmlns:p14="http://schemas.microsoft.com/office/powerpoint/2010/main" val="1818997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dirty="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82</a:t>
            </a:fld>
            <a:endParaRPr lang="en-GB" sz="1100" dirty="0"/>
          </a:p>
        </p:txBody>
      </p:sp>
    </p:spTree>
    <p:extLst>
      <p:ext uri="{BB962C8B-B14F-4D97-AF65-F5344CB8AC3E}">
        <p14:creationId xmlns:p14="http://schemas.microsoft.com/office/powerpoint/2010/main" val="3431324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dirty="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83</a:t>
            </a:fld>
            <a:endParaRPr lang="en-GB" sz="1100" dirty="0"/>
          </a:p>
        </p:txBody>
      </p:sp>
    </p:spTree>
    <p:extLst>
      <p:ext uri="{BB962C8B-B14F-4D97-AF65-F5344CB8AC3E}">
        <p14:creationId xmlns:p14="http://schemas.microsoft.com/office/powerpoint/2010/main" val="1998466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e l'image des diapositives 9"/>
          <p:cNvSpPr>
            <a:spLocks noGrp="1" noRot="1" noChangeAspect="1"/>
          </p:cNvSpPr>
          <p:nvPr>
            <p:ph type="sldImg"/>
          </p:nvPr>
        </p:nvSpPr>
        <p:spPr/>
      </p:sp>
      <p:sp>
        <p:nvSpPr>
          <p:cNvPr id="11" name="Espace réservé des commentaires 10"/>
          <p:cNvSpPr>
            <a:spLocks noGrp="1"/>
          </p:cNvSpPr>
          <p:nvPr>
            <p:ph type="body" idx="1"/>
          </p:nvPr>
        </p:nvSpPr>
        <p:spPr/>
        <p:txBody>
          <a:bodyPr/>
          <a:lstStyle/>
          <a:p>
            <a:endParaRPr lang="fr-FR" dirty="0"/>
          </a:p>
        </p:txBody>
      </p:sp>
      <p:sp>
        <p:nvSpPr>
          <p:cNvPr id="14" name="Espace réservé du pied de page 13"/>
          <p:cNvSpPr>
            <a:spLocks noGrp="1"/>
          </p:cNvSpPr>
          <p:nvPr>
            <p:ph type="ftr" sz="quarter" idx="12"/>
          </p:nvPr>
        </p:nvSpPr>
        <p:spPr/>
        <p:txBody>
          <a:bodyPr/>
          <a:lstStyle/>
          <a:p>
            <a:r>
              <a:rPr lang="en-GB" sz="1100" dirty="0" smtClean="0"/>
              <a:t>Title presentation</a:t>
            </a:r>
            <a:endParaRPr lang="en-GB" sz="1100" dirty="0"/>
          </a:p>
        </p:txBody>
      </p:sp>
      <p:sp>
        <p:nvSpPr>
          <p:cNvPr id="15" name="Espace réservé du numéro de diapositive 14"/>
          <p:cNvSpPr>
            <a:spLocks noGrp="1"/>
          </p:cNvSpPr>
          <p:nvPr>
            <p:ph type="sldNum" sz="quarter" idx="13"/>
          </p:nvPr>
        </p:nvSpPr>
        <p:spPr/>
        <p:txBody>
          <a:bodyPr/>
          <a:lstStyle/>
          <a:p>
            <a:fld id="{305287CA-3E72-4A91-B59B-B69F40801570}" type="slidenum">
              <a:rPr lang="en-GB" sz="1100" smtClean="0"/>
              <a:pPr/>
              <a:t>84</a:t>
            </a:fld>
            <a:endParaRPr lang="en-GB" sz="1100" dirty="0"/>
          </a:p>
        </p:txBody>
      </p:sp>
    </p:spTree>
    <p:extLst>
      <p:ext uri="{BB962C8B-B14F-4D97-AF65-F5344CB8AC3E}">
        <p14:creationId xmlns:p14="http://schemas.microsoft.com/office/powerpoint/2010/main" val="2985706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dirty="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85</a:t>
            </a:fld>
            <a:endParaRPr lang="en-GB" sz="1100" dirty="0"/>
          </a:p>
        </p:txBody>
      </p:sp>
    </p:spTree>
    <p:extLst>
      <p:ext uri="{BB962C8B-B14F-4D97-AF65-F5344CB8AC3E}">
        <p14:creationId xmlns:p14="http://schemas.microsoft.com/office/powerpoint/2010/main" val="36727974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dirty="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86</a:t>
            </a:fld>
            <a:endParaRPr lang="en-GB" sz="1100" dirty="0"/>
          </a:p>
        </p:txBody>
      </p:sp>
    </p:spTree>
    <p:extLst>
      <p:ext uri="{BB962C8B-B14F-4D97-AF65-F5344CB8AC3E}">
        <p14:creationId xmlns:p14="http://schemas.microsoft.com/office/powerpoint/2010/main" val="3929019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dirty="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87</a:t>
            </a:fld>
            <a:endParaRPr lang="en-GB" sz="1100" dirty="0"/>
          </a:p>
        </p:txBody>
      </p:sp>
    </p:spTree>
    <p:extLst>
      <p:ext uri="{BB962C8B-B14F-4D97-AF65-F5344CB8AC3E}">
        <p14:creationId xmlns:p14="http://schemas.microsoft.com/office/powerpoint/2010/main" val="24523595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88</a:t>
            </a:fld>
            <a:endParaRPr lang="en-GB" sz="1100" dirty="0"/>
          </a:p>
        </p:txBody>
      </p:sp>
    </p:spTree>
    <p:extLst>
      <p:ext uri="{BB962C8B-B14F-4D97-AF65-F5344CB8AC3E}">
        <p14:creationId xmlns:p14="http://schemas.microsoft.com/office/powerpoint/2010/main" val="37150386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89</a:t>
            </a:fld>
            <a:endParaRPr lang="en-GB" sz="1100" dirty="0"/>
          </a:p>
        </p:txBody>
      </p:sp>
    </p:spTree>
    <p:extLst>
      <p:ext uri="{BB962C8B-B14F-4D97-AF65-F5344CB8AC3E}">
        <p14:creationId xmlns:p14="http://schemas.microsoft.com/office/powerpoint/2010/main" val="14621340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90</a:t>
            </a:fld>
            <a:endParaRPr lang="en-GB" sz="1100" dirty="0"/>
          </a:p>
        </p:txBody>
      </p:sp>
    </p:spTree>
    <p:extLst>
      <p:ext uri="{BB962C8B-B14F-4D97-AF65-F5344CB8AC3E}">
        <p14:creationId xmlns:p14="http://schemas.microsoft.com/office/powerpoint/2010/main" val="50324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e l'image des diapositives 9"/>
          <p:cNvSpPr>
            <a:spLocks noGrp="1" noRot="1" noChangeAspect="1"/>
          </p:cNvSpPr>
          <p:nvPr>
            <p:ph type="sldImg"/>
          </p:nvPr>
        </p:nvSpPr>
        <p:spPr/>
      </p:sp>
      <p:sp>
        <p:nvSpPr>
          <p:cNvPr id="11" name="Espace réservé des commentaires 10"/>
          <p:cNvSpPr>
            <a:spLocks noGrp="1"/>
          </p:cNvSpPr>
          <p:nvPr>
            <p:ph type="body" idx="1"/>
          </p:nvPr>
        </p:nvSpPr>
        <p:spPr/>
        <p:txBody>
          <a:bodyPr/>
          <a:lstStyle/>
          <a:p>
            <a:endParaRPr lang="fr-FR" dirty="0"/>
          </a:p>
        </p:txBody>
      </p:sp>
      <p:sp>
        <p:nvSpPr>
          <p:cNvPr id="14" name="Espace réservé du pied de page 13"/>
          <p:cNvSpPr>
            <a:spLocks noGrp="1"/>
          </p:cNvSpPr>
          <p:nvPr>
            <p:ph type="ftr" sz="quarter" idx="12"/>
          </p:nvPr>
        </p:nvSpPr>
        <p:spPr/>
        <p:txBody>
          <a:bodyPr/>
          <a:lstStyle/>
          <a:p>
            <a:r>
              <a:rPr lang="en-GB" sz="1100" dirty="0" smtClean="0"/>
              <a:t>Title presentation</a:t>
            </a:r>
            <a:endParaRPr lang="en-GB" sz="1100" dirty="0"/>
          </a:p>
        </p:txBody>
      </p:sp>
      <p:sp>
        <p:nvSpPr>
          <p:cNvPr id="15" name="Espace réservé du numéro de diapositive 14"/>
          <p:cNvSpPr>
            <a:spLocks noGrp="1"/>
          </p:cNvSpPr>
          <p:nvPr>
            <p:ph type="sldNum" sz="quarter" idx="13"/>
          </p:nvPr>
        </p:nvSpPr>
        <p:spPr/>
        <p:txBody>
          <a:bodyPr/>
          <a:lstStyle/>
          <a:p>
            <a:fld id="{305287CA-3E72-4A91-B59B-B69F40801570}" type="slidenum">
              <a:rPr lang="en-GB" sz="1100" smtClean="0"/>
              <a:pPr/>
              <a:t>6</a:t>
            </a:fld>
            <a:endParaRPr lang="en-GB" sz="1100" dirty="0"/>
          </a:p>
        </p:txBody>
      </p:sp>
    </p:spTree>
    <p:extLst>
      <p:ext uri="{BB962C8B-B14F-4D97-AF65-F5344CB8AC3E}">
        <p14:creationId xmlns:p14="http://schemas.microsoft.com/office/powerpoint/2010/main" val="40610575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91</a:t>
            </a:fld>
            <a:endParaRPr lang="en-GB" sz="1100" dirty="0"/>
          </a:p>
        </p:txBody>
      </p:sp>
    </p:spTree>
    <p:extLst>
      <p:ext uri="{BB962C8B-B14F-4D97-AF65-F5344CB8AC3E}">
        <p14:creationId xmlns:p14="http://schemas.microsoft.com/office/powerpoint/2010/main" val="29862184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92</a:t>
            </a:fld>
            <a:endParaRPr lang="en-GB" sz="1100" dirty="0"/>
          </a:p>
        </p:txBody>
      </p:sp>
    </p:spTree>
    <p:extLst>
      <p:ext uri="{BB962C8B-B14F-4D97-AF65-F5344CB8AC3E}">
        <p14:creationId xmlns:p14="http://schemas.microsoft.com/office/powerpoint/2010/main" val="24638122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93</a:t>
            </a:fld>
            <a:endParaRPr lang="en-GB" sz="1100" dirty="0"/>
          </a:p>
        </p:txBody>
      </p:sp>
    </p:spTree>
    <p:extLst>
      <p:ext uri="{BB962C8B-B14F-4D97-AF65-F5344CB8AC3E}">
        <p14:creationId xmlns:p14="http://schemas.microsoft.com/office/powerpoint/2010/main" val="1473910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94</a:t>
            </a:fld>
            <a:endParaRPr lang="en-GB" sz="1100" dirty="0"/>
          </a:p>
        </p:txBody>
      </p:sp>
    </p:spTree>
    <p:extLst>
      <p:ext uri="{BB962C8B-B14F-4D97-AF65-F5344CB8AC3E}">
        <p14:creationId xmlns:p14="http://schemas.microsoft.com/office/powerpoint/2010/main" val="36832931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95</a:t>
            </a:fld>
            <a:endParaRPr lang="en-GB" sz="1100" dirty="0"/>
          </a:p>
        </p:txBody>
      </p:sp>
    </p:spTree>
    <p:extLst>
      <p:ext uri="{BB962C8B-B14F-4D97-AF65-F5344CB8AC3E}">
        <p14:creationId xmlns:p14="http://schemas.microsoft.com/office/powerpoint/2010/main" val="1707397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96</a:t>
            </a:fld>
            <a:endParaRPr lang="en-GB" sz="1100" dirty="0"/>
          </a:p>
        </p:txBody>
      </p:sp>
    </p:spTree>
    <p:extLst>
      <p:ext uri="{BB962C8B-B14F-4D97-AF65-F5344CB8AC3E}">
        <p14:creationId xmlns:p14="http://schemas.microsoft.com/office/powerpoint/2010/main" val="11657932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e l'image des diapositives 9"/>
          <p:cNvSpPr>
            <a:spLocks noGrp="1" noRot="1" noChangeAspect="1"/>
          </p:cNvSpPr>
          <p:nvPr>
            <p:ph type="sldImg"/>
          </p:nvPr>
        </p:nvSpPr>
        <p:spPr/>
      </p:sp>
      <p:sp>
        <p:nvSpPr>
          <p:cNvPr id="11" name="Espace réservé des commentaires 10"/>
          <p:cNvSpPr>
            <a:spLocks noGrp="1"/>
          </p:cNvSpPr>
          <p:nvPr>
            <p:ph type="body" idx="1"/>
          </p:nvPr>
        </p:nvSpPr>
        <p:spPr/>
        <p:txBody>
          <a:bodyPr/>
          <a:lstStyle/>
          <a:p>
            <a:endParaRPr lang="fr-FR" dirty="0"/>
          </a:p>
        </p:txBody>
      </p:sp>
      <p:sp>
        <p:nvSpPr>
          <p:cNvPr id="14" name="Espace réservé du pied de page 13"/>
          <p:cNvSpPr>
            <a:spLocks noGrp="1"/>
          </p:cNvSpPr>
          <p:nvPr>
            <p:ph type="ftr" sz="quarter" idx="12"/>
          </p:nvPr>
        </p:nvSpPr>
        <p:spPr/>
        <p:txBody>
          <a:bodyPr/>
          <a:lstStyle/>
          <a:p>
            <a:r>
              <a:rPr lang="en-GB" sz="1100" dirty="0" smtClean="0"/>
              <a:t>Title presentation</a:t>
            </a:r>
            <a:endParaRPr lang="en-GB" sz="1100" dirty="0"/>
          </a:p>
        </p:txBody>
      </p:sp>
      <p:sp>
        <p:nvSpPr>
          <p:cNvPr id="15" name="Espace réservé du numéro de diapositive 14"/>
          <p:cNvSpPr>
            <a:spLocks noGrp="1"/>
          </p:cNvSpPr>
          <p:nvPr>
            <p:ph type="sldNum" sz="quarter" idx="13"/>
          </p:nvPr>
        </p:nvSpPr>
        <p:spPr/>
        <p:txBody>
          <a:bodyPr/>
          <a:lstStyle/>
          <a:p>
            <a:fld id="{305287CA-3E72-4A91-B59B-B69F40801570}" type="slidenum">
              <a:rPr lang="en-GB" sz="1100" smtClean="0"/>
              <a:pPr/>
              <a:t>97</a:t>
            </a:fld>
            <a:endParaRPr lang="en-GB" sz="1100" dirty="0"/>
          </a:p>
        </p:txBody>
      </p:sp>
    </p:spTree>
    <p:extLst>
      <p:ext uri="{BB962C8B-B14F-4D97-AF65-F5344CB8AC3E}">
        <p14:creationId xmlns:p14="http://schemas.microsoft.com/office/powerpoint/2010/main" val="3099856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e l'image des diapositives 9"/>
          <p:cNvSpPr>
            <a:spLocks noGrp="1" noRot="1" noChangeAspect="1"/>
          </p:cNvSpPr>
          <p:nvPr>
            <p:ph type="sldImg"/>
          </p:nvPr>
        </p:nvSpPr>
        <p:spPr/>
      </p:sp>
      <p:sp>
        <p:nvSpPr>
          <p:cNvPr id="11" name="Espace réservé des commentaires 10"/>
          <p:cNvSpPr>
            <a:spLocks noGrp="1"/>
          </p:cNvSpPr>
          <p:nvPr>
            <p:ph type="body" idx="1"/>
          </p:nvPr>
        </p:nvSpPr>
        <p:spPr/>
        <p:txBody>
          <a:bodyPr/>
          <a:lstStyle/>
          <a:p>
            <a:endParaRPr lang="fr-FR" dirty="0"/>
          </a:p>
        </p:txBody>
      </p:sp>
      <p:sp>
        <p:nvSpPr>
          <p:cNvPr id="14" name="Espace réservé du pied de page 13"/>
          <p:cNvSpPr>
            <a:spLocks noGrp="1"/>
          </p:cNvSpPr>
          <p:nvPr>
            <p:ph type="ftr" sz="quarter" idx="12"/>
          </p:nvPr>
        </p:nvSpPr>
        <p:spPr/>
        <p:txBody>
          <a:bodyPr/>
          <a:lstStyle/>
          <a:p>
            <a:r>
              <a:rPr lang="en-GB" sz="1100" dirty="0" smtClean="0"/>
              <a:t>Title presentation</a:t>
            </a:r>
            <a:endParaRPr lang="en-GB" sz="1100" dirty="0"/>
          </a:p>
        </p:txBody>
      </p:sp>
      <p:sp>
        <p:nvSpPr>
          <p:cNvPr id="15" name="Espace réservé du numéro de diapositive 14"/>
          <p:cNvSpPr>
            <a:spLocks noGrp="1"/>
          </p:cNvSpPr>
          <p:nvPr>
            <p:ph type="sldNum" sz="quarter" idx="13"/>
          </p:nvPr>
        </p:nvSpPr>
        <p:spPr/>
        <p:txBody>
          <a:bodyPr/>
          <a:lstStyle/>
          <a:p>
            <a:fld id="{305287CA-3E72-4A91-B59B-B69F40801570}" type="slidenum">
              <a:rPr lang="en-GB" sz="1100" smtClean="0"/>
              <a:pPr/>
              <a:t>10</a:t>
            </a:fld>
            <a:endParaRPr lang="en-GB" sz="1100" dirty="0"/>
          </a:p>
        </p:txBody>
      </p:sp>
    </p:spTree>
    <p:extLst>
      <p:ext uri="{BB962C8B-B14F-4D97-AF65-F5344CB8AC3E}">
        <p14:creationId xmlns:p14="http://schemas.microsoft.com/office/powerpoint/2010/main" val="1089460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e l'image des diapositives 9"/>
          <p:cNvSpPr>
            <a:spLocks noGrp="1" noRot="1" noChangeAspect="1"/>
          </p:cNvSpPr>
          <p:nvPr>
            <p:ph type="sldImg"/>
          </p:nvPr>
        </p:nvSpPr>
        <p:spPr/>
      </p:sp>
      <p:sp>
        <p:nvSpPr>
          <p:cNvPr id="11" name="Espace réservé des commentaires 10"/>
          <p:cNvSpPr>
            <a:spLocks noGrp="1"/>
          </p:cNvSpPr>
          <p:nvPr>
            <p:ph type="body" idx="1"/>
          </p:nvPr>
        </p:nvSpPr>
        <p:spPr/>
        <p:txBody>
          <a:bodyPr/>
          <a:lstStyle/>
          <a:p>
            <a:endParaRPr lang="fr-FR" dirty="0"/>
          </a:p>
        </p:txBody>
      </p:sp>
      <p:sp>
        <p:nvSpPr>
          <p:cNvPr id="14" name="Espace réservé du pied de page 13"/>
          <p:cNvSpPr>
            <a:spLocks noGrp="1"/>
          </p:cNvSpPr>
          <p:nvPr>
            <p:ph type="ftr" sz="quarter" idx="12"/>
          </p:nvPr>
        </p:nvSpPr>
        <p:spPr/>
        <p:txBody>
          <a:bodyPr/>
          <a:lstStyle/>
          <a:p>
            <a:r>
              <a:rPr lang="en-GB" sz="1100" dirty="0" smtClean="0"/>
              <a:t>Title presentation</a:t>
            </a:r>
            <a:endParaRPr lang="en-GB" sz="1100" dirty="0"/>
          </a:p>
        </p:txBody>
      </p:sp>
      <p:sp>
        <p:nvSpPr>
          <p:cNvPr id="15" name="Espace réservé du numéro de diapositive 14"/>
          <p:cNvSpPr>
            <a:spLocks noGrp="1"/>
          </p:cNvSpPr>
          <p:nvPr>
            <p:ph type="sldNum" sz="quarter" idx="13"/>
          </p:nvPr>
        </p:nvSpPr>
        <p:spPr/>
        <p:txBody>
          <a:bodyPr/>
          <a:lstStyle/>
          <a:p>
            <a:fld id="{305287CA-3E72-4A91-B59B-B69F40801570}" type="slidenum">
              <a:rPr lang="en-GB" sz="1100" smtClean="0"/>
              <a:pPr/>
              <a:t>19</a:t>
            </a:fld>
            <a:endParaRPr lang="en-GB" sz="1100" dirty="0"/>
          </a:p>
        </p:txBody>
      </p:sp>
    </p:spTree>
    <p:extLst>
      <p:ext uri="{BB962C8B-B14F-4D97-AF65-F5344CB8AC3E}">
        <p14:creationId xmlns:p14="http://schemas.microsoft.com/office/powerpoint/2010/main" val="367498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21</a:t>
            </a:fld>
            <a:endParaRPr lang="en-GB" sz="1100" dirty="0"/>
          </a:p>
        </p:txBody>
      </p:sp>
    </p:spTree>
    <p:extLst>
      <p:ext uri="{BB962C8B-B14F-4D97-AF65-F5344CB8AC3E}">
        <p14:creationId xmlns:p14="http://schemas.microsoft.com/office/powerpoint/2010/main" val="1131132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22</a:t>
            </a:fld>
            <a:endParaRPr lang="en-GB" sz="1100" dirty="0"/>
          </a:p>
        </p:txBody>
      </p:sp>
    </p:spTree>
    <p:extLst>
      <p:ext uri="{BB962C8B-B14F-4D97-AF65-F5344CB8AC3E}">
        <p14:creationId xmlns:p14="http://schemas.microsoft.com/office/powerpoint/2010/main" val="3317691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r>
              <a:rPr lang="en-GB" sz="1100" smtClean="0"/>
              <a:t>Title presentation</a:t>
            </a:r>
            <a:endParaRPr lang="en-GB" sz="1100" dirty="0"/>
          </a:p>
        </p:txBody>
      </p:sp>
      <p:sp>
        <p:nvSpPr>
          <p:cNvPr id="5" name="Espace réservé du numéro de diapositive 4"/>
          <p:cNvSpPr>
            <a:spLocks noGrp="1"/>
          </p:cNvSpPr>
          <p:nvPr>
            <p:ph type="sldNum" sz="quarter" idx="11"/>
          </p:nvPr>
        </p:nvSpPr>
        <p:spPr/>
        <p:txBody>
          <a:bodyPr/>
          <a:lstStyle/>
          <a:p>
            <a:fld id="{305287CA-3E72-4A91-B59B-B69F40801570}" type="slidenum">
              <a:rPr lang="en-GB" sz="1100" smtClean="0"/>
              <a:pPr/>
              <a:t>23</a:t>
            </a:fld>
            <a:endParaRPr lang="en-GB" sz="1100" dirty="0"/>
          </a:p>
        </p:txBody>
      </p:sp>
    </p:spTree>
    <p:extLst>
      <p:ext uri="{BB962C8B-B14F-4D97-AF65-F5344CB8AC3E}">
        <p14:creationId xmlns:p14="http://schemas.microsoft.com/office/powerpoint/2010/main" val="41687415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opra Steria">
    <p:spTree>
      <p:nvGrpSpPr>
        <p:cNvPr id="1" name=""/>
        <p:cNvGrpSpPr/>
        <p:nvPr/>
      </p:nvGrpSpPr>
      <p:grpSpPr>
        <a:xfrm>
          <a:off x="0" y="0"/>
          <a:ext cx="0" cy="0"/>
          <a:chOff x="0" y="0"/>
          <a:chExt cx="0" cy="0"/>
        </a:xfrm>
      </p:grpSpPr>
      <p:pic>
        <p:nvPicPr>
          <p:cNvPr id="22" name="Image 2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gray">
          <a:xfrm>
            <a:off x="5345038" y="6165850"/>
            <a:ext cx="3672408" cy="698500"/>
          </a:xfrm>
          <a:prstGeom prst="rect">
            <a:avLst/>
          </a:prstGeom>
        </p:spPr>
      </p:pic>
      <p:sp>
        <p:nvSpPr>
          <p:cNvPr id="2" name="Titre 1"/>
          <p:cNvSpPr>
            <a:spLocks noGrp="1"/>
          </p:cNvSpPr>
          <p:nvPr>
            <p:ph type="ctrTitle" hasCustomPrompt="1"/>
          </p:nvPr>
        </p:nvSpPr>
        <p:spPr bwMode="gray">
          <a:xfrm>
            <a:off x="551884" y="4217142"/>
            <a:ext cx="6451431" cy="424711"/>
          </a:xfrm>
        </p:spPr>
        <p:txBody>
          <a:bodyPr wrap="square" anchor="b">
            <a:spAutoFit/>
          </a:bodyPr>
          <a:lstStyle>
            <a:lvl1pPr algn="l">
              <a:defRPr sz="2400" cap="all" baseline="0">
                <a:solidFill>
                  <a:schemeClr val="tx1"/>
                </a:solidFill>
              </a:defRPr>
            </a:lvl1pPr>
          </a:lstStyle>
          <a:p>
            <a:r>
              <a:rPr lang="en-GB" noProof="0" dirty="0" smtClean="0"/>
              <a:t>Title presentation</a:t>
            </a:r>
            <a:endParaRPr lang="fr-FR" dirty="0"/>
          </a:p>
        </p:txBody>
      </p:sp>
      <p:sp>
        <p:nvSpPr>
          <p:cNvPr id="12" name="Sous-titre 2"/>
          <p:cNvSpPr>
            <a:spLocks noGrp="1"/>
          </p:cNvSpPr>
          <p:nvPr>
            <p:ph type="subTitle" idx="1" hasCustomPrompt="1"/>
          </p:nvPr>
        </p:nvSpPr>
        <p:spPr bwMode="gray">
          <a:xfrm>
            <a:off x="546100" y="4653136"/>
            <a:ext cx="6457215" cy="307777"/>
          </a:xfrm>
          <a:prstGeom prst="rect">
            <a:avLst/>
          </a:prstGeom>
        </p:spPr>
        <p:txBody>
          <a:bodyPr wrap="square" tIns="0" bIns="0">
            <a:spAutoFit/>
          </a:bodyPr>
          <a:lstStyle>
            <a:lvl1pPr marL="0" indent="0" algn="l">
              <a:spcBef>
                <a:spcPts val="411"/>
              </a:spcBef>
              <a:buNone/>
              <a:defRPr sz="2000">
                <a:solidFill>
                  <a:schemeClr val="tx1"/>
                </a:solidFill>
                <a:latin typeface="+mj-lt"/>
              </a:defRPr>
            </a:lvl1pPr>
            <a:lvl2pPr marL="457100" indent="0" algn="ctr">
              <a:buNone/>
              <a:defRPr>
                <a:solidFill>
                  <a:schemeClr val="tx1">
                    <a:tint val="75000"/>
                  </a:schemeClr>
                </a:solidFill>
              </a:defRPr>
            </a:lvl2pPr>
            <a:lvl3pPr marL="914199" indent="0" algn="ctr">
              <a:buNone/>
              <a:defRPr>
                <a:solidFill>
                  <a:schemeClr val="tx1">
                    <a:tint val="75000"/>
                  </a:schemeClr>
                </a:solidFill>
              </a:defRPr>
            </a:lvl3pPr>
            <a:lvl4pPr marL="1371299" indent="0" algn="ctr">
              <a:buNone/>
              <a:defRPr>
                <a:solidFill>
                  <a:schemeClr val="tx1">
                    <a:tint val="75000"/>
                  </a:schemeClr>
                </a:solidFill>
              </a:defRPr>
            </a:lvl4pPr>
            <a:lvl5pPr marL="1828398" indent="0" algn="ctr">
              <a:buNone/>
              <a:defRPr>
                <a:solidFill>
                  <a:schemeClr val="tx1">
                    <a:tint val="75000"/>
                  </a:schemeClr>
                </a:solidFill>
              </a:defRPr>
            </a:lvl5pPr>
            <a:lvl6pPr marL="2285498" indent="0" algn="ctr">
              <a:buNone/>
              <a:defRPr>
                <a:solidFill>
                  <a:schemeClr val="tx1">
                    <a:tint val="75000"/>
                  </a:schemeClr>
                </a:solidFill>
              </a:defRPr>
            </a:lvl6pPr>
            <a:lvl7pPr marL="2742596" indent="0" algn="ctr">
              <a:buNone/>
              <a:defRPr>
                <a:solidFill>
                  <a:schemeClr val="tx1">
                    <a:tint val="75000"/>
                  </a:schemeClr>
                </a:solidFill>
              </a:defRPr>
            </a:lvl7pPr>
            <a:lvl8pPr marL="3199696" indent="0" algn="ctr">
              <a:buNone/>
              <a:defRPr>
                <a:solidFill>
                  <a:schemeClr val="tx1">
                    <a:tint val="75000"/>
                  </a:schemeClr>
                </a:solidFill>
              </a:defRPr>
            </a:lvl8pPr>
            <a:lvl9pPr marL="3656795" indent="0" algn="ctr">
              <a:buNone/>
              <a:defRPr>
                <a:solidFill>
                  <a:schemeClr val="tx1">
                    <a:tint val="75000"/>
                  </a:schemeClr>
                </a:solidFill>
              </a:defRPr>
            </a:lvl9pPr>
          </a:lstStyle>
          <a:p>
            <a:r>
              <a:rPr lang="en-GB" noProof="0" dirty="0" smtClean="0"/>
              <a:t>Subtitle</a:t>
            </a:r>
            <a:endParaRPr lang="en-GB" noProof="0" dirty="0"/>
          </a:p>
        </p:txBody>
      </p:sp>
      <p:grpSp>
        <p:nvGrpSpPr>
          <p:cNvPr id="21" name="Groupe 20"/>
          <p:cNvGrpSpPr/>
          <p:nvPr userDrawn="1"/>
        </p:nvGrpSpPr>
        <p:grpSpPr bwMode="gray">
          <a:xfrm>
            <a:off x="0" y="1722514"/>
            <a:ext cx="9145587" cy="1773238"/>
            <a:chOff x="0" y="1958231"/>
            <a:chExt cx="9145587" cy="1773238"/>
          </a:xfrm>
          <a:solidFill>
            <a:schemeClr val="accent4"/>
          </a:solidFill>
        </p:grpSpPr>
        <p:sp>
          <p:nvSpPr>
            <p:cNvPr id="23"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 name="Rectangle 2"/>
          <p:cNvSpPr/>
          <p:nvPr userDrawn="1"/>
        </p:nvSpPr>
        <p:spPr>
          <a:xfrm>
            <a:off x="0" y="-235717"/>
            <a:ext cx="9145588" cy="3661619"/>
          </a:xfrm>
          <a:custGeom>
            <a:avLst/>
            <a:gdLst/>
            <a:ahLst/>
            <a:cxnLst/>
            <a:rect l="l" t="t" r="r" b="b"/>
            <a:pathLst>
              <a:path w="9145588" h="3661619">
                <a:moveTo>
                  <a:pt x="0" y="235717"/>
                </a:moveTo>
                <a:lnTo>
                  <a:pt x="9144000" y="235717"/>
                </a:lnTo>
                <a:lnTo>
                  <a:pt x="9144000" y="1966168"/>
                </a:lnTo>
                <a:lnTo>
                  <a:pt x="9145588" y="1966168"/>
                </a:lnTo>
                <a:cubicBezTo>
                  <a:pt x="9145588" y="1966186"/>
                  <a:pt x="9145588" y="1968719"/>
                  <a:pt x="9145588" y="2332399"/>
                </a:cubicBezTo>
                <a:cubicBezTo>
                  <a:pt x="7419759" y="3272499"/>
                  <a:pt x="5262472" y="3588046"/>
                  <a:pt x="3474539" y="3661619"/>
                </a:cubicBezTo>
                <a:cubicBezTo>
                  <a:pt x="1433421" y="3646906"/>
                  <a:pt x="186" y="3298704"/>
                  <a:pt x="0" y="3298659"/>
                </a:cubicBezTo>
                <a:cubicBezTo>
                  <a:pt x="0" y="3298646"/>
                  <a:pt x="0" y="3294909"/>
                  <a:pt x="0" y="2204864"/>
                </a:cubicBezTo>
                <a:cubicBezTo>
                  <a:pt x="0" y="2203485"/>
                  <a:pt x="0" y="2202103"/>
                  <a:pt x="0" y="2200720"/>
                </a:cubicBezTo>
                <a:lnTo>
                  <a:pt x="0" y="2087226"/>
                </a:lnTo>
                <a:lnTo>
                  <a:pt x="0" y="1966168"/>
                </a:lnTo>
                <a:close/>
                <a:moveTo>
                  <a:pt x="9144000" y="1"/>
                </a:moveTo>
                <a:lnTo>
                  <a:pt x="9145588" y="1"/>
                </a:lnTo>
                <a:lnTo>
                  <a:pt x="9145588" y="235717"/>
                </a:lnTo>
                <a:lnTo>
                  <a:pt x="9144000" y="235717"/>
                </a:lnTo>
                <a:close/>
                <a:moveTo>
                  <a:pt x="0" y="0"/>
                </a:moveTo>
                <a:lnTo>
                  <a:pt x="9144000" y="0"/>
                </a:lnTo>
                <a:lnTo>
                  <a:pt x="9144000" y="1"/>
                </a:lnTo>
                <a:lnTo>
                  <a:pt x="0" y="1"/>
                </a:lnTo>
                <a:close/>
              </a:path>
            </a:pathLst>
          </a:cu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
        <p:nvSpPr>
          <p:cNvPr id="5" name="Espace réservé du pied de page 4"/>
          <p:cNvSpPr>
            <a:spLocks noGrp="1"/>
          </p:cNvSpPr>
          <p:nvPr>
            <p:ph type="ftr" sz="quarter" idx="11"/>
          </p:nvPr>
        </p:nvSpPr>
        <p:spPr/>
        <p:txBody>
          <a:bodyPr/>
          <a:lstStyle/>
          <a:p>
            <a:r>
              <a:rPr lang="fr-FR" smtClean="0"/>
              <a:t>Guide utilisateur ATOM</a:t>
            </a:r>
            <a:endParaRPr lang="fr-FR" dirty="0"/>
          </a:p>
        </p:txBody>
      </p:sp>
      <p:sp>
        <p:nvSpPr>
          <p:cNvPr id="6" name="Espace réservé du numéro de diapositive 5"/>
          <p:cNvSpPr>
            <a:spLocks noGrp="1"/>
          </p:cNvSpPr>
          <p:nvPr>
            <p:ph type="sldNum" sz="quarter" idx="12"/>
          </p:nvPr>
        </p:nvSpPr>
        <p:spPr/>
        <p:txBody>
          <a:bodyPr/>
          <a:lstStyle/>
          <a:p>
            <a:fld id="{AF43E6FD-AB27-4108-A2FC-346BB5F75E3F}" type="slidenum">
              <a:rPr lang="fr-FR" smtClean="0"/>
              <a:pPr/>
              <a:t>‹N°›</a:t>
            </a:fld>
            <a:endParaRPr lang="fr-FR" dirty="0"/>
          </a:p>
        </p:txBody>
      </p:sp>
    </p:spTree>
    <p:extLst>
      <p:ext uri="{BB962C8B-B14F-4D97-AF65-F5344CB8AC3E}">
        <p14:creationId xmlns:p14="http://schemas.microsoft.com/office/powerpoint/2010/main" val="389187766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4" name="Rectangle 3"/>
          <p:cNvSpPr/>
          <p:nvPr userDrawn="1"/>
        </p:nvSpPr>
        <p:spPr bwMode="gray">
          <a:xfrm>
            <a:off x="0" y="1474788"/>
            <a:ext cx="4556345" cy="231457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6" name="Rectangle 15"/>
          <p:cNvSpPr/>
          <p:nvPr userDrawn="1"/>
        </p:nvSpPr>
        <p:spPr bwMode="gray">
          <a:xfrm>
            <a:off x="4584698" y="1474788"/>
            <a:ext cx="4559301" cy="231457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9" name="Rectangle 18"/>
          <p:cNvSpPr/>
          <p:nvPr userDrawn="1"/>
        </p:nvSpPr>
        <p:spPr bwMode="gray">
          <a:xfrm>
            <a:off x="0" y="3824288"/>
            <a:ext cx="4556345" cy="233489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20" name="Rectangle 19"/>
          <p:cNvSpPr/>
          <p:nvPr userDrawn="1"/>
        </p:nvSpPr>
        <p:spPr bwMode="gray">
          <a:xfrm>
            <a:off x="4584698" y="3824288"/>
            <a:ext cx="4559301" cy="233489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3" name="Espace réservé du contenu 2"/>
          <p:cNvSpPr>
            <a:spLocks noGrp="1"/>
          </p:cNvSpPr>
          <p:nvPr>
            <p:ph idx="1" hasCustomPrompt="1"/>
          </p:nvPr>
        </p:nvSpPr>
        <p:spPr bwMode="gray">
          <a:xfrm>
            <a:off x="515938" y="1474788"/>
            <a:ext cx="4040407" cy="2314575"/>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noProof="0" dirty="0" smtClean="0"/>
              <a:t>Text level one</a:t>
            </a:r>
          </a:p>
          <a:p>
            <a:pPr lvl="1"/>
            <a:r>
              <a:rPr lang="en-GB" noProof="0" dirty="0" smtClean="0"/>
              <a:t>Text level two</a:t>
            </a:r>
          </a:p>
        </p:txBody>
      </p:sp>
      <p:sp>
        <p:nvSpPr>
          <p:cNvPr id="8" name="Titre 7"/>
          <p:cNvSpPr>
            <a:spLocks noGrp="1"/>
          </p:cNvSpPr>
          <p:nvPr>
            <p:ph type="title" hasCustomPrompt="1"/>
          </p:nvPr>
        </p:nvSpPr>
        <p:spPr bwMode="gray"/>
        <p:txBody>
          <a:bodyPr/>
          <a:lstStyle/>
          <a:p>
            <a:r>
              <a:rPr lang="en-GB" noProof="0" dirty="0" smtClean="0"/>
              <a:t>Title</a:t>
            </a:r>
            <a:endParaRPr lang="fr-FR" dirty="0"/>
          </a:p>
        </p:txBody>
      </p:sp>
      <p:sp>
        <p:nvSpPr>
          <p:cNvPr id="9" name="Espace réservé de la date 8"/>
          <p:cNvSpPr>
            <a:spLocks noGrp="1"/>
          </p:cNvSpPr>
          <p:nvPr>
            <p:ph type="dt" sz="half" idx="10"/>
          </p:nvPr>
        </p:nvSpPr>
        <p:spPr bwMode="gray"/>
        <p:txBody>
          <a:bodyPr/>
          <a:lstStyle/>
          <a:p>
            <a:endParaRPr lang="fr-FR" dirty="0"/>
          </a:p>
        </p:txBody>
      </p:sp>
      <p:sp>
        <p:nvSpPr>
          <p:cNvPr id="10" name="Espace réservé du pied de page 9"/>
          <p:cNvSpPr>
            <a:spLocks noGrp="1"/>
          </p:cNvSpPr>
          <p:nvPr>
            <p:ph type="ftr" sz="quarter" idx="11"/>
          </p:nvPr>
        </p:nvSpPr>
        <p:spPr bwMode="gray"/>
        <p:txBody>
          <a:bodyPr/>
          <a:lstStyle/>
          <a:p>
            <a:r>
              <a:rPr lang="fr-FR" smtClean="0"/>
              <a:t>Guide utilisateur ATOM</a:t>
            </a:r>
            <a:endParaRPr lang="fr-FR" dirty="0"/>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‹N°›</a:t>
            </a:fld>
            <a:endParaRPr lang="fr-FR" dirty="0"/>
          </a:p>
        </p:txBody>
      </p:sp>
      <p:sp>
        <p:nvSpPr>
          <p:cNvPr id="21" name="Espace réservé du contenu 2"/>
          <p:cNvSpPr>
            <a:spLocks noGrp="1"/>
          </p:cNvSpPr>
          <p:nvPr>
            <p:ph idx="13" hasCustomPrompt="1"/>
          </p:nvPr>
        </p:nvSpPr>
        <p:spPr bwMode="gray">
          <a:xfrm>
            <a:off x="4706951" y="1474788"/>
            <a:ext cx="4017130" cy="2314575"/>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noProof="0" dirty="0" smtClean="0"/>
              <a:t>Text level one</a:t>
            </a:r>
          </a:p>
          <a:p>
            <a:pPr lvl="1"/>
            <a:r>
              <a:rPr lang="en-GB" noProof="0" dirty="0" smtClean="0"/>
              <a:t>Text level two</a:t>
            </a:r>
          </a:p>
        </p:txBody>
      </p:sp>
      <p:sp>
        <p:nvSpPr>
          <p:cNvPr id="22" name="Espace réservé du contenu 2"/>
          <p:cNvSpPr>
            <a:spLocks noGrp="1"/>
          </p:cNvSpPr>
          <p:nvPr>
            <p:ph idx="14" hasCustomPrompt="1"/>
          </p:nvPr>
        </p:nvSpPr>
        <p:spPr bwMode="gray">
          <a:xfrm>
            <a:off x="4706951" y="3844608"/>
            <a:ext cx="4017130" cy="2314575"/>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noProof="0" dirty="0" smtClean="0"/>
              <a:t>Text level one</a:t>
            </a:r>
          </a:p>
          <a:p>
            <a:pPr lvl="1"/>
            <a:r>
              <a:rPr lang="en-GB" noProof="0" dirty="0" smtClean="0"/>
              <a:t>Text level two</a:t>
            </a:r>
          </a:p>
        </p:txBody>
      </p:sp>
      <p:sp>
        <p:nvSpPr>
          <p:cNvPr id="23" name="Espace réservé du contenu 2"/>
          <p:cNvSpPr>
            <a:spLocks noGrp="1"/>
          </p:cNvSpPr>
          <p:nvPr>
            <p:ph idx="15" hasCustomPrompt="1"/>
          </p:nvPr>
        </p:nvSpPr>
        <p:spPr bwMode="gray">
          <a:xfrm>
            <a:off x="515938" y="3844608"/>
            <a:ext cx="4040407" cy="2314575"/>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noProof="0" dirty="0" smtClean="0"/>
              <a:t>Text level one</a:t>
            </a:r>
          </a:p>
          <a:p>
            <a:pPr lvl="1"/>
            <a:r>
              <a:rPr lang="en-GB" noProof="0" dirty="0" smtClean="0"/>
              <a:t>Text level two</a:t>
            </a:r>
          </a:p>
        </p:txBody>
      </p:sp>
    </p:spTree>
    <p:extLst>
      <p:ext uri="{BB962C8B-B14F-4D97-AF65-F5344CB8AC3E}">
        <p14:creationId xmlns:p14="http://schemas.microsoft.com/office/powerpoint/2010/main" val="167961604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ntents">
    <p:spTree>
      <p:nvGrpSpPr>
        <p:cNvPr id="1" name=""/>
        <p:cNvGrpSpPr/>
        <p:nvPr/>
      </p:nvGrpSpPr>
      <p:grpSpPr>
        <a:xfrm>
          <a:off x="0" y="0"/>
          <a:ext cx="0" cy="0"/>
          <a:chOff x="0" y="0"/>
          <a:chExt cx="0" cy="0"/>
        </a:xfrm>
      </p:grpSpPr>
      <p:sp>
        <p:nvSpPr>
          <p:cNvPr id="4" name="Rectangle 3"/>
          <p:cNvSpPr/>
          <p:nvPr userDrawn="1"/>
        </p:nvSpPr>
        <p:spPr bwMode="gray">
          <a:xfrm>
            <a:off x="1" y="1474788"/>
            <a:ext cx="4891138" cy="4691062"/>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6" name="Rectangle 15"/>
          <p:cNvSpPr/>
          <p:nvPr userDrawn="1"/>
        </p:nvSpPr>
        <p:spPr bwMode="gray">
          <a:xfrm>
            <a:off x="4932040" y="1474788"/>
            <a:ext cx="4211960" cy="231457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20" name="Rectangle 19"/>
          <p:cNvSpPr/>
          <p:nvPr userDrawn="1"/>
        </p:nvSpPr>
        <p:spPr bwMode="gray">
          <a:xfrm>
            <a:off x="4932040" y="3824288"/>
            <a:ext cx="4211960" cy="233489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3" name="Espace réservé du contenu 2"/>
          <p:cNvSpPr>
            <a:spLocks noGrp="1"/>
          </p:cNvSpPr>
          <p:nvPr>
            <p:ph idx="1" hasCustomPrompt="1"/>
          </p:nvPr>
        </p:nvSpPr>
        <p:spPr bwMode="gray">
          <a:xfrm>
            <a:off x="1" y="1474788"/>
            <a:ext cx="4891138" cy="4691062"/>
          </a:xfrm>
          <a:prstGeom prst="rect">
            <a:avLst/>
          </a:prstGeom>
          <a:noFill/>
          <a:ln w="38100">
            <a:noFill/>
          </a:ln>
        </p:spPr>
        <p:txBody>
          <a:bodyPr lIns="504000" rIns="108000"/>
          <a:lstStyle>
            <a:lvl1pPr>
              <a:defRPr sz="2000"/>
            </a:lvl1pPr>
            <a:lvl2pPr>
              <a:defRPr sz="1600"/>
            </a:lvl2pPr>
            <a:lvl3pPr>
              <a:defRPr sz="1400"/>
            </a:lvl3pPr>
            <a:lvl4pPr>
              <a:defRPr sz="1100"/>
            </a:lvl4pPr>
            <a:lvl5pPr>
              <a:defRPr sz="1100"/>
            </a:lvl5pPr>
          </a:lstStyle>
          <a:p>
            <a:pPr lvl="0"/>
            <a:r>
              <a:rPr lang="en-GB" dirty="0" smtClean="0"/>
              <a:t>Text level one</a:t>
            </a:r>
          </a:p>
          <a:p>
            <a:pPr lvl="1"/>
            <a:r>
              <a:rPr lang="en-GB" dirty="0" smtClean="0"/>
              <a:t>Text level two</a:t>
            </a:r>
          </a:p>
          <a:p>
            <a:pPr lvl="2"/>
            <a:r>
              <a:rPr lang="en-GB" dirty="0" smtClean="0"/>
              <a:t>Text level three</a:t>
            </a:r>
          </a:p>
        </p:txBody>
      </p:sp>
      <p:sp>
        <p:nvSpPr>
          <p:cNvPr id="8" name="Titre 7"/>
          <p:cNvSpPr>
            <a:spLocks noGrp="1"/>
          </p:cNvSpPr>
          <p:nvPr>
            <p:ph type="title" hasCustomPrompt="1"/>
          </p:nvPr>
        </p:nvSpPr>
        <p:spPr bwMode="gray"/>
        <p:txBody>
          <a:bodyPr/>
          <a:lstStyle/>
          <a:p>
            <a:r>
              <a:rPr lang="en-GB" noProof="0" dirty="0" smtClean="0"/>
              <a:t>Title</a:t>
            </a:r>
            <a:endParaRPr lang="fr-FR" dirty="0"/>
          </a:p>
        </p:txBody>
      </p:sp>
      <p:sp>
        <p:nvSpPr>
          <p:cNvPr id="9" name="Espace réservé de la date 8"/>
          <p:cNvSpPr>
            <a:spLocks noGrp="1"/>
          </p:cNvSpPr>
          <p:nvPr>
            <p:ph type="dt" sz="half" idx="10"/>
          </p:nvPr>
        </p:nvSpPr>
        <p:spPr bwMode="gray"/>
        <p:txBody>
          <a:bodyPr/>
          <a:lstStyle/>
          <a:p>
            <a:endParaRPr lang="fr-FR" dirty="0"/>
          </a:p>
        </p:txBody>
      </p:sp>
      <p:sp>
        <p:nvSpPr>
          <p:cNvPr id="10" name="Espace réservé du pied de page 9"/>
          <p:cNvSpPr>
            <a:spLocks noGrp="1"/>
          </p:cNvSpPr>
          <p:nvPr>
            <p:ph type="ftr" sz="quarter" idx="11"/>
          </p:nvPr>
        </p:nvSpPr>
        <p:spPr bwMode="gray"/>
        <p:txBody>
          <a:bodyPr/>
          <a:lstStyle/>
          <a:p>
            <a:r>
              <a:rPr lang="fr-FR" smtClean="0"/>
              <a:t>Guide utilisateur ATOM</a:t>
            </a:r>
            <a:endParaRPr lang="fr-FR" dirty="0"/>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‹N°›</a:t>
            </a:fld>
            <a:endParaRPr lang="fr-FR" dirty="0"/>
          </a:p>
        </p:txBody>
      </p:sp>
      <p:sp>
        <p:nvSpPr>
          <p:cNvPr id="21" name="Espace réservé du contenu 2"/>
          <p:cNvSpPr>
            <a:spLocks noGrp="1"/>
          </p:cNvSpPr>
          <p:nvPr>
            <p:ph idx="13" hasCustomPrompt="1"/>
          </p:nvPr>
        </p:nvSpPr>
        <p:spPr bwMode="gray">
          <a:xfrm>
            <a:off x="5206300" y="1474788"/>
            <a:ext cx="3663440" cy="2314575"/>
          </a:xfrm>
          <a:prstGeom prst="rect">
            <a:avLst/>
          </a:prstGeom>
          <a:noFill/>
          <a:ln w="38100">
            <a:noFill/>
          </a:ln>
        </p:spPr>
        <p:txBody>
          <a:bodyPr lIns="108000" rIns="108000"/>
          <a:lstStyle>
            <a:lvl1pPr>
              <a:defRPr sz="2000"/>
            </a:lvl1pPr>
            <a:lvl2pPr>
              <a:defRPr sz="1600"/>
            </a:lvl2pPr>
            <a:lvl3pPr>
              <a:defRPr sz="1400"/>
            </a:lvl3pPr>
            <a:lvl4pPr>
              <a:defRPr sz="1050"/>
            </a:lvl4pPr>
            <a:lvl5pPr>
              <a:defRPr sz="1100"/>
            </a:lvl5pPr>
          </a:lstStyle>
          <a:p>
            <a:pPr lvl="0"/>
            <a:r>
              <a:rPr lang="en-GB" dirty="0" smtClean="0"/>
              <a:t>Text level one</a:t>
            </a:r>
          </a:p>
          <a:p>
            <a:pPr lvl="1"/>
            <a:r>
              <a:rPr lang="en-GB" dirty="0" smtClean="0"/>
              <a:t>Text level two</a:t>
            </a:r>
          </a:p>
          <a:p>
            <a:pPr lvl="2"/>
            <a:r>
              <a:rPr lang="en-GB" dirty="0" smtClean="0"/>
              <a:t>Text level three</a:t>
            </a:r>
          </a:p>
        </p:txBody>
      </p:sp>
      <p:sp>
        <p:nvSpPr>
          <p:cNvPr id="22" name="Espace réservé du contenu 2"/>
          <p:cNvSpPr>
            <a:spLocks noGrp="1"/>
          </p:cNvSpPr>
          <p:nvPr>
            <p:ph idx="14" hasCustomPrompt="1"/>
          </p:nvPr>
        </p:nvSpPr>
        <p:spPr bwMode="gray">
          <a:xfrm>
            <a:off x="5206300" y="3844608"/>
            <a:ext cx="3663440" cy="2314575"/>
          </a:xfrm>
          <a:prstGeom prst="rect">
            <a:avLst/>
          </a:prstGeom>
          <a:noFill/>
          <a:ln w="38100">
            <a:noFill/>
          </a:ln>
        </p:spPr>
        <p:txBody>
          <a:bodyPr lIns="108000" rIns="108000"/>
          <a:lstStyle>
            <a:lvl1pPr>
              <a:defRPr sz="2000"/>
            </a:lvl1pPr>
            <a:lvl2pPr>
              <a:defRPr sz="1600"/>
            </a:lvl2pPr>
            <a:lvl3pPr>
              <a:defRPr sz="1400"/>
            </a:lvl3pPr>
            <a:lvl4pPr>
              <a:defRPr sz="1100"/>
            </a:lvl4pPr>
            <a:lvl5pPr>
              <a:defRPr sz="1100"/>
            </a:lvl5pPr>
          </a:lstStyle>
          <a:p>
            <a:pPr lvl="0"/>
            <a:r>
              <a:rPr lang="en-GB" dirty="0" smtClean="0"/>
              <a:t>Text level one</a:t>
            </a:r>
          </a:p>
          <a:p>
            <a:pPr lvl="1"/>
            <a:r>
              <a:rPr lang="en-GB" dirty="0" smtClean="0"/>
              <a:t>Text level two</a:t>
            </a:r>
          </a:p>
          <a:p>
            <a:pPr lvl="2"/>
            <a:r>
              <a:rPr lang="en-GB" dirty="0" smtClean="0"/>
              <a:t>Text level three</a:t>
            </a:r>
          </a:p>
        </p:txBody>
      </p:sp>
    </p:spTree>
    <p:extLst>
      <p:ext uri="{BB962C8B-B14F-4D97-AF65-F5344CB8AC3E}">
        <p14:creationId xmlns:p14="http://schemas.microsoft.com/office/powerpoint/2010/main" val="4958013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text columns">
    <p:spTree>
      <p:nvGrpSpPr>
        <p:cNvPr id="1" name=""/>
        <p:cNvGrpSpPr/>
        <p:nvPr/>
      </p:nvGrpSpPr>
      <p:grpSpPr>
        <a:xfrm>
          <a:off x="0" y="0"/>
          <a:ext cx="0" cy="0"/>
          <a:chOff x="0" y="0"/>
          <a:chExt cx="0" cy="0"/>
        </a:xfrm>
      </p:grpSpPr>
      <p:sp>
        <p:nvSpPr>
          <p:cNvPr id="4" name="Rectangle 3"/>
          <p:cNvSpPr/>
          <p:nvPr userDrawn="1"/>
        </p:nvSpPr>
        <p:spPr bwMode="gray">
          <a:xfrm>
            <a:off x="0" y="1474788"/>
            <a:ext cx="3019301" cy="4691062"/>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3" name="Espace réservé du contenu 2"/>
          <p:cNvSpPr>
            <a:spLocks noGrp="1"/>
          </p:cNvSpPr>
          <p:nvPr>
            <p:ph idx="1" hasCustomPrompt="1"/>
          </p:nvPr>
        </p:nvSpPr>
        <p:spPr bwMode="gray">
          <a:xfrm>
            <a:off x="520127" y="1474788"/>
            <a:ext cx="2499174" cy="4691062"/>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dirty="0" smtClean="0"/>
              <a:t>Text level one</a:t>
            </a:r>
          </a:p>
          <a:p>
            <a:pPr lvl="1"/>
            <a:r>
              <a:rPr lang="en-GB" dirty="0" smtClean="0"/>
              <a:t>Text level two</a:t>
            </a:r>
          </a:p>
        </p:txBody>
      </p:sp>
      <p:sp>
        <p:nvSpPr>
          <p:cNvPr id="8" name="Titre 7"/>
          <p:cNvSpPr>
            <a:spLocks noGrp="1"/>
          </p:cNvSpPr>
          <p:nvPr>
            <p:ph type="title" hasCustomPrompt="1"/>
          </p:nvPr>
        </p:nvSpPr>
        <p:spPr bwMode="gray"/>
        <p:txBody>
          <a:bodyPr/>
          <a:lstStyle/>
          <a:p>
            <a:r>
              <a:rPr lang="en-GB" noProof="0" dirty="0" smtClean="0"/>
              <a:t>Title</a:t>
            </a:r>
            <a:endParaRPr lang="fr-FR" dirty="0"/>
          </a:p>
        </p:txBody>
      </p:sp>
      <p:sp>
        <p:nvSpPr>
          <p:cNvPr id="9" name="Espace réservé de la date 8"/>
          <p:cNvSpPr>
            <a:spLocks noGrp="1"/>
          </p:cNvSpPr>
          <p:nvPr>
            <p:ph type="dt" sz="half" idx="10"/>
          </p:nvPr>
        </p:nvSpPr>
        <p:spPr bwMode="gray"/>
        <p:txBody>
          <a:bodyPr/>
          <a:lstStyle/>
          <a:p>
            <a:endParaRPr lang="fr-FR" dirty="0"/>
          </a:p>
        </p:txBody>
      </p:sp>
      <p:sp>
        <p:nvSpPr>
          <p:cNvPr id="10" name="Espace réservé du pied de page 9"/>
          <p:cNvSpPr>
            <a:spLocks noGrp="1"/>
          </p:cNvSpPr>
          <p:nvPr>
            <p:ph type="ftr" sz="quarter" idx="11"/>
          </p:nvPr>
        </p:nvSpPr>
        <p:spPr bwMode="gray"/>
        <p:txBody>
          <a:bodyPr/>
          <a:lstStyle/>
          <a:p>
            <a:r>
              <a:rPr lang="fr-FR" smtClean="0"/>
              <a:t>Guide utilisateur ATOM</a:t>
            </a:r>
            <a:endParaRPr lang="fr-FR" dirty="0"/>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‹N°›</a:t>
            </a:fld>
            <a:endParaRPr lang="fr-FR" dirty="0"/>
          </a:p>
        </p:txBody>
      </p:sp>
      <p:sp>
        <p:nvSpPr>
          <p:cNvPr id="12" name="Rectangle 11"/>
          <p:cNvSpPr/>
          <p:nvPr userDrawn="1"/>
        </p:nvSpPr>
        <p:spPr bwMode="gray">
          <a:xfrm>
            <a:off x="3057154" y="1474788"/>
            <a:ext cx="3024000" cy="4691062"/>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3" name="Rectangle 12"/>
          <p:cNvSpPr/>
          <p:nvPr userDrawn="1"/>
        </p:nvSpPr>
        <p:spPr bwMode="gray">
          <a:xfrm>
            <a:off x="6119008" y="1474788"/>
            <a:ext cx="3024000" cy="4691062"/>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4" name="Espace réservé du contenu 2"/>
          <p:cNvSpPr>
            <a:spLocks noGrp="1"/>
          </p:cNvSpPr>
          <p:nvPr>
            <p:ph idx="13" hasCustomPrompt="1"/>
          </p:nvPr>
        </p:nvSpPr>
        <p:spPr bwMode="gray">
          <a:xfrm>
            <a:off x="3313956" y="1474788"/>
            <a:ext cx="2499174" cy="4691062"/>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dirty="0" smtClean="0"/>
              <a:t>Text level one</a:t>
            </a:r>
          </a:p>
          <a:p>
            <a:pPr lvl="1"/>
            <a:r>
              <a:rPr lang="en-GB" dirty="0" smtClean="0"/>
              <a:t>Text level two</a:t>
            </a:r>
          </a:p>
        </p:txBody>
      </p:sp>
      <p:sp>
        <p:nvSpPr>
          <p:cNvPr id="15" name="Espace réservé du contenu 2"/>
          <p:cNvSpPr>
            <a:spLocks noGrp="1"/>
          </p:cNvSpPr>
          <p:nvPr>
            <p:ph idx="14" hasCustomPrompt="1"/>
          </p:nvPr>
        </p:nvSpPr>
        <p:spPr bwMode="gray">
          <a:xfrm>
            <a:off x="6366867" y="1474788"/>
            <a:ext cx="2499174" cy="4691062"/>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dirty="0" smtClean="0"/>
              <a:t>Text level one</a:t>
            </a:r>
          </a:p>
          <a:p>
            <a:pPr lvl="1"/>
            <a:r>
              <a:rPr lang="en-GB" dirty="0" smtClean="0"/>
              <a:t>Text level two</a:t>
            </a:r>
          </a:p>
        </p:txBody>
      </p:sp>
    </p:spTree>
    <p:extLst>
      <p:ext uri="{BB962C8B-B14F-4D97-AF65-F5344CB8AC3E}">
        <p14:creationId xmlns:p14="http://schemas.microsoft.com/office/powerpoint/2010/main" val="11027222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dirty="0" smtClean="0"/>
              <a:t>Title</a:t>
            </a:r>
            <a:endParaRPr lang="fr-FR" dirty="0"/>
          </a:p>
        </p:txBody>
      </p:sp>
      <p:sp>
        <p:nvSpPr>
          <p:cNvPr id="3" name="Espace réservé de la date 2"/>
          <p:cNvSpPr>
            <a:spLocks noGrp="1"/>
          </p:cNvSpPr>
          <p:nvPr>
            <p:ph type="dt" sz="half" idx="10"/>
          </p:nvPr>
        </p:nvSpPr>
        <p:spPr bwMode="gray"/>
        <p:txBody>
          <a:bodyPr/>
          <a:lstStyle/>
          <a:p>
            <a:endParaRPr lang="fr-FR"/>
          </a:p>
        </p:txBody>
      </p:sp>
      <p:sp>
        <p:nvSpPr>
          <p:cNvPr id="4" name="Espace réservé du pied de page 3"/>
          <p:cNvSpPr>
            <a:spLocks noGrp="1"/>
          </p:cNvSpPr>
          <p:nvPr>
            <p:ph type="ftr" sz="quarter" idx="11"/>
          </p:nvPr>
        </p:nvSpPr>
        <p:spPr bwMode="gray"/>
        <p:txBody>
          <a:bodyPr/>
          <a:lstStyle/>
          <a:p>
            <a:r>
              <a:rPr lang="fr-FR" smtClean="0"/>
              <a:t>Guide utilisateur ATOM</a:t>
            </a:r>
            <a:endParaRPr lang="fr-FR"/>
          </a:p>
        </p:txBody>
      </p:sp>
      <p:sp>
        <p:nvSpPr>
          <p:cNvPr id="5" name="Espace réservé du numéro de diapositive 4"/>
          <p:cNvSpPr>
            <a:spLocks noGrp="1"/>
          </p:cNvSpPr>
          <p:nvPr>
            <p:ph type="sldNum" sz="quarter" idx="12"/>
          </p:nvPr>
        </p:nvSpPr>
        <p:spPr bwMode="gray"/>
        <p:txBody>
          <a:bodyPr/>
          <a:lstStyle/>
          <a:p>
            <a:fld id="{AF43E6FD-AB27-4108-A2FC-346BB5F75E3F}" type="slidenum">
              <a:rPr lang="fr-FR" smtClean="0"/>
              <a:pPr/>
              <a:t>‹N°›</a:t>
            </a:fld>
            <a:endParaRPr lang="fr-FR"/>
          </a:p>
        </p:txBody>
      </p:sp>
    </p:spTree>
    <p:extLst>
      <p:ext uri="{BB962C8B-B14F-4D97-AF65-F5344CB8AC3E}">
        <p14:creationId xmlns:p14="http://schemas.microsoft.com/office/powerpoint/2010/main" val="108445835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bwMode="gray"/>
        <p:txBody>
          <a:bodyPr/>
          <a:lstStyle/>
          <a:p>
            <a:endParaRPr lang="fr-FR"/>
          </a:p>
        </p:txBody>
      </p:sp>
      <p:sp>
        <p:nvSpPr>
          <p:cNvPr id="3" name="Espace réservé du pied de page 2"/>
          <p:cNvSpPr>
            <a:spLocks noGrp="1"/>
          </p:cNvSpPr>
          <p:nvPr>
            <p:ph type="ftr" sz="quarter" idx="11"/>
          </p:nvPr>
        </p:nvSpPr>
        <p:spPr bwMode="gray"/>
        <p:txBody>
          <a:bodyPr/>
          <a:lstStyle/>
          <a:p>
            <a:r>
              <a:rPr lang="fr-FR" smtClean="0"/>
              <a:t>Guide utilisateur ATOM</a:t>
            </a:r>
            <a:endParaRPr lang="fr-FR"/>
          </a:p>
        </p:txBody>
      </p:sp>
      <p:sp>
        <p:nvSpPr>
          <p:cNvPr id="4" name="Espace réservé du numéro de diapositive 3"/>
          <p:cNvSpPr>
            <a:spLocks noGrp="1"/>
          </p:cNvSpPr>
          <p:nvPr>
            <p:ph type="sldNum" sz="quarter" idx="12"/>
          </p:nvPr>
        </p:nvSpPr>
        <p:spPr bwMode="gray"/>
        <p:txBody>
          <a:bodyPr/>
          <a:lstStyle/>
          <a:p>
            <a:fld id="{AF43E6FD-AB27-4108-A2FC-346BB5F75E3F}" type="slidenum">
              <a:rPr lang="fr-FR" smtClean="0"/>
              <a:pPr/>
              <a:t>‹N°›</a:t>
            </a:fld>
            <a:endParaRPr lang="fr-FR"/>
          </a:p>
        </p:txBody>
      </p:sp>
      <p:cxnSp>
        <p:nvCxnSpPr>
          <p:cNvPr id="12" name="Connecteur droit 11"/>
          <p:cNvCxnSpPr/>
          <p:nvPr userDrawn="1"/>
        </p:nvCxnSpPr>
        <p:spPr bwMode="gray">
          <a:xfrm>
            <a:off x="531466" y="6538281"/>
            <a:ext cx="0" cy="98754"/>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bwMode="gray">
          <a:xfrm>
            <a:off x="0" y="1"/>
            <a:ext cx="9143728" cy="107092"/>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Imag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8100392" y="6286978"/>
            <a:ext cx="560963" cy="410438"/>
          </a:xfrm>
          <a:prstGeom prst="rect">
            <a:avLst/>
          </a:prstGeom>
        </p:spPr>
      </p:pic>
    </p:spTree>
    <p:extLst>
      <p:ext uri="{BB962C8B-B14F-4D97-AF65-F5344CB8AC3E}">
        <p14:creationId xmlns:p14="http://schemas.microsoft.com/office/powerpoint/2010/main" val="192631865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cts">
    <p:spTree>
      <p:nvGrpSpPr>
        <p:cNvPr id="1" name=""/>
        <p:cNvGrpSpPr/>
        <p:nvPr/>
      </p:nvGrpSpPr>
      <p:grpSpPr>
        <a:xfrm>
          <a:off x="0" y="0"/>
          <a:ext cx="0" cy="0"/>
          <a:chOff x="0" y="0"/>
          <a:chExt cx="0" cy="0"/>
        </a:xfrm>
      </p:grpSpPr>
      <p:grpSp>
        <p:nvGrpSpPr>
          <p:cNvPr id="40" name="Groupe 39"/>
          <p:cNvGrpSpPr/>
          <p:nvPr userDrawn="1"/>
        </p:nvGrpSpPr>
        <p:grpSpPr bwMode="gray">
          <a:xfrm>
            <a:off x="0" y="0"/>
            <a:ext cx="9145587" cy="1773238"/>
            <a:chOff x="0" y="1958231"/>
            <a:chExt cx="9145587" cy="1773238"/>
          </a:xfrm>
          <a:solidFill>
            <a:schemeClr val="accent4"/>
          </a:solidFill>
        </p:grpSpPr>
        <p:sp>
          <p:nvSpPr>
            <p:cNvPr id="41"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024" name="Freeform 21"/>
          <p:cNvSpPr>
            <a:spLocks/>
          </p:cNvSpPr>
          <p:nvPr userDrawn="1"/>
        </p:nvSpPr>
        <p:spPr bwMode="gray">
          <a:xfrm>
            <a:off x="0" y="0"/>
            <a:ext cx="9145588" cy="1695450"/>
          </a:xfrm>
          <a:custGeom>
            <a:avLst/>
            <a:gdLst>
              <a:gd name="T0" fmla="*/ 0 w 5596"/>
              <a:gd name="T1" fmla="*/ 0 h 1037"/>
              <a:gd name="T2" fmla="*/ 0 w 5596"/>
              <a:gd name="T3" fmla="*/ 815 h 1037"/>
              <a:gd name="T4" fmla="*/ 2126 w 5596"/>
              <a:gd name="T5" fmla="*/ 1037 h 1037"/>
              <a:gd name="T6" fmla="*/ 5596 w 5596"/>
              <a:gd name="T7" fmla="*/ 224 h 1037"/>
              <a:gd name="T8" fmla="*/ 5596 w 5596"/>
              <a:gd name="T9" fmla="*/ 0 h 1037"/>
              <a:gd name="T10" fmla="*/ 0 w 5596"/>
              <a:gd name="T11" fmla="*/ 0 h 1037"/>
            </a:gdLst>
            <a:ahLst/>
            <a:cxnLst>
              <a:cxn ang="0">
                <a:pos x="T0" y="T1"/>
              </a:cxn>
              <a:cxn ang="0">
                <a:pos x="T2" y="T3"/>
              </a:cxn>
              <a:cxn ang="0">
                <a:pos x="T4" y="T5"/>
              </a:cxn>
              <a:cxn ang="0">
                <a:pos x="T6" y="T7"/>
              </a:cxn>
              <a:cxn ang="0">
                <a:pos x="T8" y="T9"/>
              </a:cxn>
              <a:cxn ang="0">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 name="Espace réservé de la date 2"/>
          <p:cNvSpPr>
            <a:spLocks noGrp="1"/>
          </p:cNvSpPr>
          <p:nvPr>
            <p:ph type="dt" sz="half" idx="10"/>
          </p:nvPr>
        </p:nvSpPr>
        <p:spPr bwMode="gray"/>
        <p:txBody>
          <a:bodyPr/>
          <a:lstStyle/>
          <a:p>
            <a:endParaRPr lang="fr-FR"/>
          </a:p>
        </p:txBody>
      </p:sp>
      <p:sp>
        <p:nvSpPr>
          <p:cNvPr id="4" name="Espace réservé du pied de page 3"/>
          <p:cNvSpPr>
            <a:spLocks noGrp="1"/>
          </p:cNvSpPr>
          <p:nvPr>
            <p:ph type="ftr" sz="quarter" idx="11"/>
          </p:nvPr>
        </p:nvSpPr>
        <p:spPr bwMode="gray"/>
        <p:txBody>
          <a:bodyPr/>
          <a:lstStyle/>
          <a:p>
            <a:r>
              <a:rPr lang="fr-FR" smtClean="0"/>
              <a:t>Guide utilisateur ATOM</a:t>
            </a:r>
            <a:endParaRPr lang="fr-FR"/>
          </a:p>
        </p:txBody>
      </p:sp>
      <p:sp>
        <p:nvSpPr>
          <p:cNvPr id="5" name="Espace réservé du numéro de diapositive 4"/>
          <p:cNvSpPr>
            <a:spLocks noGrp="1"/>
          </p:cNvSpPr>
          <p:nvPr>
            <p:ph type="sldNum" sz="quarter" idx="12"/>
          </p:nvPr>
        </p:nvSpPr>
        <p:spPr bwMode="gray"/>
        <p:txBody>
          <a:bodyPr/>
          <a:lstStyle/>
          <a:p>
            <a:fld id="{AF43E6FD-AB27-4108-A2FC-346BB5F75E3F}" type="slidenum">
              <a:rPr lang="fr-FR" smtClean="0"/>
              <a:pPr/>
              <a:t>‹N°›</a:t>
            </a:fld>
            <a:endParaRPr lang="fr-FR"/>
          </a:p>
        </p:txBody>
      </p:sp>
      <p:sp>
        <p:nvSpPr>
          <p:cNvPr id="9" name="ZoneTexte 8"/>
          <p:cNvSpPr txBox="1"/>
          <p:nvPr userDrawn="1"/>
        </p:nvSpPr>
        <p:spPr bwMode="gray">
          <a:xfrm>
            <a:off x="461432" y="776615"/>
            <a:ext cx="2382376" cy="523220"/>
          </a:xfrm>
          <a:prstGeom prst="rect">
            <a:avLst/>
          </a:prstGeom>
          <a:noFill/>
        </p:spPr>
        <p:txBody>
          <a:bodyPr wrap="square" rtlCol="0">
            <a:spAutoFit/>
          </a:bodyPr>
          <a:lstStyle/>
          <a:p>
            <a:r>
              <a:rPr lang="it-IT" sz="2800" b="0" dirty="0" smtClean="0">
                <a:solidFill>
                  <a:schemeClr val="bg1"/>
                </a:solidFill>
                <a:latin typeface="+mn-lt"/>
              </a:rPr>
              <a:t>CONTACTS</a:t>
            </a:r>
            <a:endParaRPr lang="it-IT" sz="2800" b="0" dirty="0">
              <a:solidFill>
                <a:schemeClr val="bg1"/>
              </a:solidFill>
              <a:latin typeface="+mn-lt"/>
            </a:endParaRPr>
          </a:p>
        </p:txBody>
      </p:sp>
    </p:spTree>
    <p:extLst>
      <p:ext uri="{BB962C8B-B14F-4D97-AF65-F5344CB8AC3E}">
        <p14:creationId xmlns:p14="http://schemas.microsoft.com/office/powerpoint/2010/main" val="48978866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grpSp>
        <p:nvGrpSpPr>
          <p:cNvPr id="40" name="Groupe 39"/>
          <p:cNvGrpSpPr/>
          <p:nvPr userDrawn="1"/>
        </p:nvGrpSpPr>
        <p:grpSpPr bwMode="gray">
          <a:xfrm>
            <a:off x="0" y="0"/>
            <a:ext cx="9145587" cy="1773238"/>
            <a:chOff x="0" y="1958231"/>
            <a:chExt cx="9145587" cy="1773238"/>
          </a:xfrm>
          <a:solidFill>
            <a:schemeClr val="accent4"/>
          </a:solidFill>
        </p:grpSpPr>
        <p:sp>
          <p:nvSpPr>
            <p:cNvPr id="41"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024" name="Freeform 21"/>
          <p:cNvSpPr>
            <a:spLocks/>
          </p:cNvSpPr>
          <p:nvPr userDrawn="1"/>
        </p:nvSpPr>
        <p:spPr bwMode="gray">
          <a:xfrm>
            <a:off x="0" y="0"/>
            <a:ext cx="9145588" cy="1695450"/>
          </a:xfrm>
          <a:custGeom>
            <a:avLst/>
            <a:gdLst>
              <a:gd name="T0" fmla="*/ 0 w 5596"/>
              <a:gd name="T1" fmla="*/ 0 h 1037"/>
              <a:gd name="T2" fmla="*/ 0 w 5596"/>
              <a:gd name="T3" fmla="*/ 815 h 1037"/>
              <a:gd name="T4" fmla="*/ 2126 w 5596"/>
              <a:gd name="T5" fmla="*/ 1037 h 1037"/>
              <a:gd name="T6" fmla="*/ 5596 w 5596"/>
              <a:gd name="T7" fmla="*/ 224 h 1037"/>
              <a:gd name="T8" fmla="*/ 5596 w 5596"/>
              <a:gd name="T9" fmla="*/ 0 h 1037"/>
              <a:gd name="T10" fmla="*/ 0 w 5596"/>
              <a:gd name="T11" fmla="*/ 0 h 1037"/>
            </a:gdLst>
            <a:ahLst/>
            <a:cxnLst>
              <a:cxn ang="0">
                <a:pos x="T0" y="T1"/>
              </a:cxn>
              <a:cxn ang="0">
                <a:pos x="T2" y="T3"/>
              </a:cxn>
              <a:cxn ang="0">
                <a:pos x="T4" y="T5"/>
              </a:cxn>
              <a:cxn ang="0">
                <a:pos x="T6" y="T7"/>
              </a:cxn>
              <a:cxn ang="0">
                <a:pos x="T8" y="T9"/>
              </a:cxn>
              <a:cxn ang="0">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 name="Espace réservé de la date 2"/>
          <p:cNvSpPr>
            <a:spLocks noGrp="1"/>
          </p:cNvSpPr>
          <p:nvPr>
            <p:ph type="dt" sz="half" idx="10"/>
          </p:nvPr>
        </p:nvSpPr>
        <p:spPr bwMode="gray"/>
        <p:txBody>
          <a:bodyPr/>
          <a:lstStyle/>
          <a:p>
            <a:endParaRPr lang="fr-FR"/>
          </a:p>
        </p:txBody>
      </p:sp>
      <p:sp>
        <p:nvSpPr>
          <p:cNvPr id="4" name="Espace réservé du pied de page 3"/>
          <p:cNvSpPr>
            <a:spLocks noGrp="1"/>
          </p:cNvSpPr>
          <p:nvPr>
            <p:ph type="ftr" sz="quarter" idx="11"/>
          </p:nvPr>
        </p:nvSpPr>
        <p:spPr bwMode="gray"/>
        <p:txBody>
          <a:bodyPr/>
          <a:lstStyle/>
          <a:p>
            <a:r>
              <a:rPr lang="fr-FR" smtClean="0"/>
              <a:t>Guide utilisateur ATOM</a:t>
            </a:r>
            <a:endParaRPr lang="fr-FR"/>
          </a:p>
        </p:txBody>
      </p:sp>
      <p:sp>
        <p:nvSpPr>
          <p:cNvPr id="5" name="Espace réservé du numéro de diapositive 4"/>
          <p:cNvSpPr>
            <a:spLocks noGrp="1"/>
          </p:cNvSpPr>
          <p:nvPr>
            <p:ph type="sldNum" sz="quarter" idx="12"/>
          </p:nvPr>
        </p:nvSpPr>
        <p:spPr bwMode="gray"/>
        <p:txBody>
          <a:bodyPr/>
          <a:lstStyle/>
          <a:p>
            <a:fld id="{AF43E6FD-AB27-4108-A2FC-346BB5F75E3F}" type="slidenum">
              <a:rPr lang="fr-FR" smtClean="0"/>
              <a:pPr/>
              <a:t>‹N°›</a:t>
            </a:fld>
            <a:endParaRPr lang="fr-FR"/>
          </a:p>
        </p:txBody>
      </p:sp>
    </p:spTree>
    <p:extLst>
      <p:ext uri="{BB962C8B-B14F-4D97-AF65-F5344CB8AC3E}">
        <p14:creationId xmlns:p14="http://schemas.microsoft.com/office/powerpoint/2010/main" val="197728752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pic>
        <p:nvPicPr>
          <p:cNvPr id="26" name="Imag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5612" y="3034378"/>
            <a:ext cx="3952777" cy="2227298"/>
          </a:xfrm>
          <a:prstGeom prst="rect">
            <a:avLst/>
          </a:prstGeom>
        </p:spPr>
      </p:pic>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endParaRPr lang="fr-FR"/>
          </a:p>
        </p:txBody>
      </p:sp>
      <p:sp>
        <p:nvSpPr>
          <p:cNvPr id="4" name="Espace réservé du pied de page 3"/>
          <p:cNvSpPr>
            <a:spLocks noGrp="1"/>
          </p:cNvSpPr>
          <p:nvPr>
            <p:ph type="ftr" sz="quarter" idx="11"/>
          </p:nvPr>
        </p:nvSpPr>
        <p:spPr/>
        <p:txBody>
          <a:bodyPr/>
          <a:lstStyle/>
          <a:p>
            <a:r>
              <a:rPr lang="fr-FR" smtClean="0"/>
              <a:t>Guide utilisateur ATOM</a:t>
            </a:r>
            <a:endParaRPr lang="fr-FR"/>
          </a:p>
        </p:txBody>
      </p:sp>
      <p:sp>
        <p:nvSpPr>
          <p:cNvPr id="5" name="Espace réservé du numéro de diapositive 4"/>
          <p:cNvSpPr>
            <a:spLocks noGrp="1"/>
          </p:cNvSpPr>
          <p:nvPr>
            <p:ph type="sldNum" sz="quarter" idx="12"/>
          </p:nvPr>
        </p:nvSpPr>
        <p:spPr/>
        <p:txBody>
          <a:bodyPr/>
          <a:lstStyle/>
          <a:p>
            <a:fld id="{AF43E6FD-AB27-4108-A2FC-346BB5F75E3F}" type="slidenum">
              <a:rPr lang="fr-FR" smtClean="0"/>
              <a:pPr/>
              <a:t>‹N°›</a:t>
            </a:fld>
            <a:endParaRPr lang="fr-FR"/>
          </a:p>
        </p:txBody>
      </p:sp>
      <p:sp>
        <p:nvSpPr>
          <p:cNvPr id="7" name="Freeform 5"/>
          <p:cNvSpPr>
            <a:spLocks noEditPoints="1"/>
          </p:cNvSpPr>
          <p:nvPr userDrawn="1"/>
        </p:nvSpPr>
        <p:spPr bwMode="auto">
          <a:xfrm>
            <a:off x="4479565" y="3467667"/>
            <a:ext cx="180857" cy="494798"/>
          </a:xfrm>
          <a:custGeom>
            <a:avLst/>
            <a:gdLst>
              <a:gd name="T0" fmla="*/ 143 w 265"/>
              <a:gd name="T1" fmla="*/ 1 h 725"/>
              <a:gd name="T2" fmla="*/ 168 w 265"/>
              <a:gd name="T3" fmla="*/ 7 h 725"/>
              <a:gd name="T4" fmla="*/ 189 w 265"/>
              <a:gd name="T5" fmla="*/ 20 h 725"/>
              <a:gd name="T6" fmla="*/ 206 w 265"/>
              <a:gd name="T7" fmla="*/ 39 h 725"/>
              <a:gd name="T8" fmla="*/ 216 w 265"/>
              <a:gd name="T9" fmla="*/ 61 h 725"/>
              <a:gd name="T10" fmla="*/ 220 w 265"/>
              <a:gd name="T11" fmla="*/ 87 h 725"/>
              <a:gd name="T12" fmla="*/ 219 w 265"/>
              <a:gd name="T13" fmla="*/ 104 h 725"/>
              <a:gd name="T14" fmla="*/ 210 w 265"/>
              <a:gd name="T15" fmla="*/ 128 h 725"/>
              <a:gd name="T16" fmla="*/ 195 w 265"/>
              <a:gd name="T17" fmla="*/ 148 h 725"/>
              <a:gd name="T18" fmla="*/ 175 w 265"/>
              <a:gd name="T19" fmla="*/ 163 h 725"/>
              <a:gd name="T20" fmla="*/ 152 w 265"/>
              <a:gd name="T21" fmla="*/ 172 h 725"/>
              <a:gd name="T22" fmla="*/ 134 w 265"/>
              <a:gd name="T23" fmla="*/ 173 h 725"/>
              <a:gd name="T24" fmla="*/ 108 w 265"/>
              <a:gd name="T25" fmla="*/ 169 h 725"/>
              <a:gd name="T26" fmla="*/ 86 w 265"/>
              <a:gd name="T27" fmla="*/ 158 h 725"/>
              <a:gd name="T28" fmla="*/ 67 w 265"/>
              <a:gd name="T29" fmla="*/ 142 h 725"/>
              <a:gd name="T30" fmla="*/ 55 w 265"/>
              <a:gd name="T31" fmla="*/ 121 h 725"/>
              <a:gd name="T32" fmla="*/ 48 w 265"/>
              <a:gd name="T33" fmla="*/ 96 h 725"/>
              <a:gd name="T34" fmla="*/ 48 w 265"/>
              <a:gd name="T35" fmla="*/ 78 h 725"/>
              <a:gd name="T36" fmla="*/ 55 w 265"/>
              <a:gd name="T37" fmla="*/ 53 h 725"/>
              <a:gd name="T38" fmla="*/ 67 w 265"/>
              <a:gd name="T39" fmla="*/ 32 h 725"/>
              <a:gd name="T40" fmla="*/ 86 w 265"/>
              <a:gd name="T41" fmla="*/ 15 h 725"/>
              <a:gd name="T42" fmla="*/ 108 w 265"/>
              <a:gd name="T43" fmla="*/ 5 h 725"/>
              <a:gd name="T44" fmla="*/ 134 w 265"/>
              <a:gd name="T45" fmla="*/ 0 h 725"/>
              <a:gd name="T46" fmla="*/ 220 w 265"/>
              <a:gd name="T47" fmla="*/ 473 h 725"/>
              <a:gd name="T48" fmla="*/ 245 w 265"/>
              <a:gd name="T49" fmla="*/ 453 h 725"/>
              <a:gd name="T50" fmla="*/ 261 w 265"/>
              <a:gd name="T51" fmla="*/ 423 h 725"/>
              <a:gd name="T52" fmla="*/ 265 w 265"/>
              <a:gd name="T53" fmla="*/ 271 h 725"/>
              <a:gd name="T54" fmla="*/ 262 w 265"/>
              <a:gd name="T55" fmla="*/ 255 h 725"/>
              <a:gd name="T56" fmla="*/ 255 w 265"/>
              <a:gd name="T57" fmla="*/ 231 h 725"/>
              <a:gd name="T58" fmla="*/ 240 w 265"/>
              <a:gd name="T59" fmla="*/ 213 h 725"/>
              <a:gd name="T60" fmla="*/ 221 w 265"/>
              <a:gd name="T61" fmla="*/ 199 h 725"/>
              <a:gd name="T62" fmla="*/ 199 w 265"/>
              <a:gd name="T63" fmla="*/ 190 h 725"/>
              <a:gd name="T64" fmla="*/ 81 w 265"/>
              <a:gd name="T65" fmla="*/ 189 h 725"/>
              <a:gd name="T66" fmla="*/ 65 w 265"/>
              <a:gd name="T67" fmla="*/ 190 h 725"/>
              <a:gd name="T68" fmla="*/ 42 w 265"/>
              <a:gd name="T69" fmla="*/ 199 h 725"/>
              <a:gd name="T70" fmla="*/ 24 w 265"/>
              <a:gd name="T71" fmla="*/ 213 h 725"/>
              <a:gd name="T72" fmla="*/ 10 w 265"/>
              <a:gd name="T73" fmla="*/ 231 h 725"/>
              <a:gd name="T74" fmla="*/ 1 w 265"/>
              <a:gd name="T75" fmla="*/ 255 h 725"/>
              <a:gd name="T76" fmla="*/ 0 w 265"/>
              <a:gd name="T77" fmla="*/ 400 h 725"/>
              <a:gd name="T78" fmla="*/ 2 w 265"/>
              <a:gd name="T79" fmla="*/ 423 h 725"/>
              <a:gd name="T80" fmla="*/ 19 w 265"/>
              <a:gd name="T81" fmla="*/ 451 h 725"/>
              <a:gd name="T82" fmla="*/ 44 w 265"/>
              <a:gd name="T83" fmla="*/ 473 h 725"/>
              <a:gd name="T84" fmla="*/ 134 w 265"/>
              <a:gd name="T85" fmla="*/ 565 h 725"/>
              <a:gd name="T86" fmla="*/ 220 w 265"/>
              <a:gd name="T87" fmla="*/ 473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725">
                <a:moveTo>
                  <a:pt x="134" y="0"/>
                </a:moveTo>
                <a:lnTo>
                  <a:pt x="134" y="0"/>
                </a:lnTo>
                <a:lnTo>
                  <a:pt x="143" y="1"/>
                </a:lnTo>
                <a:lnTo>
                  <a:pt x="152" y="2"/>
                </a:lnTo>
                <a:lnTo>
                  <a:pt x="160" y="5"/>
                </a:lnTo>
                <a:lnTo>
                  <a:pt x="168" y="7"/>
                </a:lnTo>
                <a:lnTo>
                  <a:pt x="175" y="11"/>
                </a:lnTo>
                <a:lnTo>
                  <a:pt x="183" y="15"/>
                </a:lnTo>
                <a:lnTo>
                  <a:pt x="189" y="20"/>
                </a:lnTo>
                <a:lnTo>
                  <a:pt x="195" y="26"/>
                </a:lnTo>
                <a:lnTo>
                  <a:pt x="201" y="32"/>
                </a:lnTo>
                <a:lnTo>
                  <a:pt x="206" y="39"/>
                </a:lnTo>
                <a:lnTo>
                  <a:pt x="210" y="46"/>
                </a:lnTo>
                <a:lnTo>
                  <a:pt x="214" y="53"/>
                </a:lnTo>
                <a:lnTo>
                  <a:pt x="216" y="61"/>
                </a:lnTo>
                <a:lnTo>
                  <a:pt x="219" y="70"/>
                </a:lnTo>
                <a:lnTo>
                  <a:pt x="220" y="78"/>
                </a:lnTo>
                <a:lnTo>
                  <a:pt x="220" y="87"/>
                </a:lnTo>
                <a:lnTo>
                  <a:pt x="220" y="87"/>
                </a:lnTo>
                <a:lnTo>
                  <a:pt x="220" y="96"/>
                </a:lnTo>
                <a:lnTo>
                  <a:pt x="219" y="104"/>
                </a:lnTo>
                <a:lnTo>
                  <a:pt x="216" y="112"/>
                </a:lnTo>
                <a:lnTo>
                  <a:pt x="214" y="121"/>
                </a:lnTo>
                <a:lnTo>
                  <a:pt x="210" y="128"/>
                </a:lnTo>
                <a:lnTo>
                  <a:pt x="206" y="136"/>
                </a:lnTo>
                <a:lnTo>
                  <a:pt x="201" y="142"/>
                </a:lnTo>
                <a:lnTo>
                  <a:pt x="195" y="148"/>
                </a:lnTo>
                <a:lnTo>
                  <a:pt x="189" y="153"/>
                </a:lnTo>
                <a:lnTo>
                  <a:pt x="183" y="158"/>
                </a:lnTo>
                <a:lnTo>
                  <a:pt x="175" y="163"/>
                </a:lnTo>
                <a:lnTo>
                  <a:pt x="168" y="167"/>
                </a:lnTo>
                <a:lnTo>
                  <a:pt x="160" y="169"/>
                </a:lnTo>
                <a:lnTo>
                  <a:pt x="152" y="172"/>
                </a:lnTo>
                <a:lnTo>
                  <a:pt x="143" y="173"/>
                </a:lnTo>
                <a:lnTo>
                  <a:pt x="134" y="173"/>
                </a:lnTo>
                <a:lnTo>
                  <a:pt x="134" y="173"/>
                </a:lnTo>
                <a:lnTo>
                  <a:pt x="126" y="173"/>
                </a:lnTo>
                <a:lnTo>
                  <a:pt x="117" y="172"/>
                </a:lnTo>
                <a:lnTo>
                  <a:pt x="108" y="169"/>
                </a:lnTo>
                <a:lnTo>
                  <a:pt x="101" y="167"/>
                </a:lnTo>
                <a:lnTo>
                  <a:pt x="93" y="163"/>
                </a:lnTo>
                <a:lnTo>
                  <a:pt x="86" y="158"/>
                </a:lnTo>
                <a:lnTo>
                  <a:pt x="80" y="153"/>
                </a:lnTo>
                <a:lnTo>
                  <a:pt x="73" y="148"/>
                </a:lnTo>
                <a:lnTo>
                  <a:pt x="67" y="142"/>
                </a:lnTo>
                <a:lnTo>
                  <a:pt x="62" y="136"/>
                </a:lnTo>
                <a:lnTo>
                  <a:pt x="58" y="128"/>
                </a:lnTo>
                <a:lnTo>
                  <a:pt x="55" y="121"/>
                </a:lnTo>
                <a:lnTo>
                  <a:pt x="52" y="112"/>
                </a:lnTo>
                <a:lnTo>
                  <a:pt x="50" y="104"/>
                </a:lnTo>
                <a:lnTo>
                  <a:pt x="48" y="96"/>
                </a:lnTo>
                <a:lnTo>
                  <a:pt x="48" y="87"/>
                </a:lnTo>
                <a:lnTo>
                  <a:pt x="48" y="87"/>
                </a:lnTo>
                <a:lnTo>
                  <a:pt x="48" y="78"/>
                </a:lnTo>
                <a:lnTo>
                  <a:pt x="50" y="70"/>
                </a:lnTo>
                <a:lnTo>
                  <a:pt x="52" y="61"/>
                </a:lnTo>
                <a:lnTo>
                  <a:pt x="55" y="53"/>
                </a:lnTo>
                <a:lnTo>
                  <a:pt x="58" y="46"/>
                </a:lnTo>
                <a:lnTo>
                  <a:pt x="62" y="39"/>
                </a:lnTo>
                <a:lnTo>
                  <a:pt x="67" y="32"/>
                </a:lnTo>
                <a:lnTo>
                  <a:pt x="73" y="26"/>
                </a:lnTo>
                <a:lnTo>
                  <a:pt x="80" y="20"/>
                </a:lnTo>
                <a:lnTo>
                  <a:pt x="86" y="15"/>
                </a:lnTo>
                <a:lnTo>
                  <a:pt x="93" y="11"/>
                </a:lnTo>
                <a:lnTo>
                  <a:pt x="101" y="7"/>
                </a:lnTo>
                <a:lnTo>
                  <a:pt x="108" y="5"/>
                </a:lnTo>
                <a:lnTo>
                  <a:pt x="117" y="2"/>
                </a:lnTo>
                <a:lnTo>
                  <a:pt x="126" y="1"/>
                </a:lnTo>
                <a:lnTo>
                  <a:pt x="134" y="0"/>
                </a:lnTo>
                <a:lnTo>
                  <a:pt x="134" y="0"/>
                </a:lnTo>
                <a:close/>
                <a:moveTo>
                  <a:pt x="220" y="473"/>
                </a:moveTo>
                <a:lnTo>
                  <a:pt x="220" y="473"/>
                </a:lnTo>
                <a:lnTo>
                  <a:pt x="229" y="468"/>
                </a:lnTo>
                <a:lnTo>
                  <a:pt x="237" y="460"/>
                </a:lnTo>
                <a:lnTo>
                  <a:pt x="245" y="453"/>
                </a:lnTo>
                <a:lnTo>
                  <a:pt x="252" y="443"/>
                </a:lnTo>
                <a:lnTo>
                  <a:pt x="257" y="433"/>
                </a:lnTo>
                <a:lnTo>
                  <a:pt x="261" y="423"/>
                </a:lnTo>
                <a:lnTo>
                  <a:pt x="263" y="412"/>
                </a:lnTo>
                <a:lnTo>
                  <a:pt x="265" y="400"/>
                </a:lnTo>
                <a:lnTo>
                  <a:pt x="265" y="271"/>
                </a:lnTo>
                <a:lnTo>
                  <a:pt x="265" y="271"/>
                </a:lnTo>
                <a:lnTo>
                  <a:pt x="263" y="262"/>
                </a:lnTo>
                <a:lnTo>
                  <a:pt x="262" y="255"/>
                </a:lnTo>
                <a:lnTo>
                  <a:pt x="261" y="246"/>
                </a:lnTo>
                <a:lnTo>
                  <a:pt x="257" y="239"/>
                </a:lnTo>
                <a:lnTo>
                  <a:pt x="255" y="231"/>
                </a:lnTo>
                <a:lnTo>
                  <a:pt x="250" y="225"/>
                </a:lnTo>
                <a:lnTo>
                  <a:pt x="245" y="219"/>
                </a:lnTo>
                <a:lnTo>
                  <a:pt x="240" y="213"/>
                </a:lnTo>
                <a:lnTo>
                  <a:pt x="235" y="208"/>
                </a:lnTo>
                <a:lnTo>
                  <a:pt x="227" y="203"/>
                </a:lnTo>
                <a:lnTo>
                  <a:pt x="221" y="199"/>
                </a:lnTo>
                <a:lnTo>
                  <a:pt x="214" y="195"/>
                </a:lnTo>
                <a:lnTo>
                  <a:pt x="206" y="193"/>
                </a:lnTo>
                <a:lnTo>
                  <a:pt x="199" y="190"/>
                </a:lnTo>
                <a:lnTo>
                  <a:pt x="190" y="189"/>
                </a:lnTo>
                <a:lnTo>
                  <a:pt x="183" y="189"/>
                </a:lnTo>
                <a:lnTo>
                  <a:pt x="81" y="189"/>
                </a:lnTo>
                <a:lnTo>
                  <a:pt x="81" y="189"/>
                </a:lnTo>
                <a:lnTo>
                  <a:pt x="73" y="189"/>
                </a:lnTo>
                <a:lnTo>
                  <a:pt x="65" y="190"/>
                </a:lnTo>
                <a:lnTo>
                  <a:pt x="57" y="193"/>
                </a:lnTo>
                <a:lnTo>
                  <a:pt x="50" y="195"/>
                </a:lnTo>
                <a:lnTo>
                  <a:pt x="42" y="199"/>
                </a:lnTo>
                <a:lnTo>
                  <a:pt x="36" y="203"/>
                </a:lnTo>
                <a:lnTo>
                  <a:pt x="30" y="208"/>
                </a:lnTo>
                <a:lnTo>
                  <a:pt x="24" y="213"/>
                </a:lnTo>
                <a:lnTo>
                  <a:pt x="19" y="219"/>
                </a:lnTo>
                <a:lnTo>
                  <a:pt x="14" y="225"/>
                </a:lnTo>
                <a:lnTo>
                  <a:pt x="10" y="231"/>
                </a:lnTo>
                <a:lnTo>
                  <a:pt x="6" y="239"/>
                </a:lnTo>
                <a:lnTo>
                  <a:pt x="4" y="246"/>
                </a:lnTo>
                <a:lnTo>
                  <a:pt x="1" y="255"/>
                </a:lnTo>
                <a:lnTo>
                  <a:pt x="0" y="262"/>
                </a:lnTo>
                <a:lnTo>
                  <a:pt x="0" y="271"/>
                </a:lnTo>
                <a:lnTo>
                  <a:pt x="0" y="400"/>
                </a:lnTo>
                <a:lnTo>
                  <a:pt x="0" y="400"/>
                </a:lnTo>
                <a:lnTo>
                  <a:pt x="0" y="412"/>
                </a:lnTo>
                <a:lnTo>
                  <a:pt x="2" y="423"/>
                </a:lnTo>
                <a:lnTo>
                  <a:pt x="6" y="433"/>
                </a:lnTo>
                <a:lnTo>
                  <a:pt x="11" y="443"/>
                </a:lnTo>
                <a:lnTo>
                  <a:pt x="19" y="451"/>
                </a:lnTo>
                <a:lnTo>
                  <a:pt x="26" y="460"/>
                </a:lnTo>
                <a:lnTo>
                  <a:pt x="35" y="466"/>
                </a:lnTo>
                <a:lnTo>
                  <a:pt x="44" y="473"/>
                </a:lnTo>
                <a:lnTo>
                  <a:pt x="44" y="725"/>
                </a:lnTo>
                <a:lnTo>
                  <a:pt x="111" y="725"/>
                </a:lnTo>
                <a:lnTo>
                  <a:pt x="134" y="565"/>
                </a:lnTo>
                <a:lnTo>
                  <a:pt x="159" y="725"/>
                </a:lnTo>
                <a:lnTo>
                  <a:pt x="220" y="725"/>
                </a:lnTo>
                <a:lnTo>
                  <a:pt x="220" y="473"/>
                </a:lnTo>
                <a:lnTo>
                  <a:pt x="220" y="473"/>
                </a:lnTo>
                <a:close/>
              </a:path>
            </a:pathLst>
          </a:custGeom>
          <a:solidFill>
            <a:schemeClr val="bg1"/>
          </a:solidFill>
          <a:ln w="9525">
            <a:solidFill>
              <a:schemeClr val="bg1">
                <a:lumMod val="50000"/>
              </a:schemeClr>
            </a:solidFill>
            <a:round/>
            <a:headEnd/>
            <a:tailEnd/>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fr-FR"/>
          </a:p>
        </p:txBody>
      </p:sp>
      <p:sp>
        <p:nvSpPr>
          <p:cNvPr id="8" name="Freeform 5"/>
          <p:cNvSpPr>
            <a:spLocks noEditPoints="1"/>
          </p:cNvSpPr>
          <p:nvPr userDrawn="1"/>
        </p:nvSpPr>
        <p:spPr bwMode="auto">
          <a:xfrm>
            <a:off x="3945837" y="3531866"/>
            <a:ext cx="180857" cy="494798"/>
          </a:xfrm>
          <a:custGeom>
            <a:avLst/>
            <a:gdLst>
              <a:gd name="T0" fmla="*/ 143 w 265"/>
              <a:gd name="T1" fmla="*/ 1 h 725"/>
              <a:gd name="T2" fmla="*/ 168 w 265"/>
              <a:gd name="T3" fmla="*/ 7 h 725"/>
              <a:gd name="T4" fmla="*/ 189 w 265"/>
              <a:gd name="T5" fmla="*/ 20 h 725"/>
              <a:gd name="T6" fmla="*/ 206 w 265"/>
              <a:gd name="T7" fmla="*/ 39 h 725"/>
              <a:gd name="T8" fmla="*/ 216 w 265"/>
              <a:gd name="T9" fmla="*/ 61 h 725"/>
              <a:gd name="T10" fmla="*/ 220 w 265"/>
              <a:gd name="T11" fmla="*/ 87 h 725"/>
              <a:gd name="T12" fmla="*/ 219 w 265"/>
              <a:gd name="T13" fmla="*/ 104 h 725"/>
              <a:gd name="T14" fmla="*/ 210 w 265"/>
              <a:gd name="T15" fmla="*/ 128 h 725"/>
              <a:gd name="T16" fmla="*/ 195 w 265"/>
              <a:gd name="T17" fmla="*/ 148 h 725"/>
              <a:gd name="T18" fmla="*/ 175 w 265"/>
              <a:gd name="T19" fmla="*/ 163 h 725"/>
              <a:gd name="T20" fmla="*/ 152 w 265"/>
              <a:gd name="T21" fmla="*/ 172 h 725"/>
              <a:gd name="T22" fmla="*/ 134 w 265"/>
              <a:gd name="T23" fmla="*/ 173 h 725"/>
              <a:gd name="T24" fmla="*/ 108 w 265"/>
              <a:gd name="T25" fmla="*/ 169 h 725"/>
              <a:gd name="T26" fmla="*/ 86 w 265"/>
              <a:gd name="T27" fmla="*/ 158 h 725"/>
              <a:gd name="T28" fmla="*/ 67 w 265"/>
              <a:gd name="T29" fmla="*/ 142 h 725"/>
              <a:gd name="T30" fmla="*/ 55 w 265"/>
              <a:gd name="T31" fmla="*/ 121 h 725"/>
              <a:gd name="T32" fmla="*/ 48 w 265"/>
              <a:gd name="T33" fmla="*/ 96 h 725"/>
              <a:gd name="T34" fmla="*/ 48 w 265"/>
              <a:gd name="T35" fmla="*/ 78 h 725"/>
              <a:gd name="T36" fmla="*/ 55 w 265"/>
              <a:gd name="T37" fmla="*/ 53 h 725"/>
              <a:gd name="T38" fmla="*/ 67 w 265"/>
              <a:gd name="T39" fmla="*/ 32 h 725"/>
              <a:gd name="T40" fmla="*/ 86 w 265"/>
              <a:gd name="T41" fmla="*/ 15 h 725"/>
              <a:gd name="T42" fmla="*/ 108 w 265"/>
              <a:gd name="T43" fmla="*/ 5 h 725"/>
              <a:gd name="T44" fmla="*/ 134 w 265"/>
              <a:gd name="T45" fmla="*/ 0 h 725"/>
              <a:gd name="T46" fmla="*/ 220 w 265"/>
              <a:gd name="T47" fmla="*/ 473 h 725"/>
              <a:gd name="T48" fmla="*/ 245 w 265"/>
              <a:gd name="T49" fmla="*/ 453 h 725"/>
              <a:gd name="T50" fmla="*/ 261 w 265"/>
              <a:gd name="T51" fmla="*/ 423 h 725"/>
              <a:gd name="T52" fmla="*/ 265 w 265"/>
              <a:gd name="T53" fmla="*/ 271 h 725"/>
              <a:gd name="T54" fmla="*/ 262 w 265"/>
              <a:gd name="T55" fmla="*/ 255 h 725"/>
              <a:gd name="T56" fmla="*/ 255 w 265"/>
              <a:gd name="T57" fmla="*/ 231 h 725"/>
              <a:gd name="T58" fmla="*/ 240 w 265"/>
              <a:gd name="T59" fmla="*/ 213 h 725"/>
              <a:gd name="T60" fmla="*/ 221 w 265"/>
              <a:gd name="T61" fmla="*/ 199 h 725"/>
              <a:gd name="T62" fmla="*/ 199 w 265"/>
              <a:gd name="T63" fmla="*/ 190 h 725"/>
              <a:gd name="T64" fmla="*/ 81 w 265"/>
              <a:gd name="T65" fmla="*/ 189 h 725"/>
              <a:gd name="T66" fmla="*/ 65 w 265"/>
              <a:gd name="T67" fmla="*/ 190 h 725"/>
              <a:gd name="T68" fmla="*/ 42 w 265"/>
              <a:gd name="T69" fmla="*/ 199 h 725"/>
              <a:gd name="T70" fmla="*/ 24 w 265"/>
              <a:gd name="T71" fmla="*/ 213 h 725"/>
              <a:gd name="T72" fmla="*/ 10 w 265"/>
              <a:gd name="T73" fmla="*/ 231 h 725"/>
              <a:gd name="T74" fmla="*/ 1 w 265"/>
              <a:gd name="T75" fmla="*/ 255 h 725"/>
              <a:gd name="T76" fmla="*/ 0 w 265"/>
              <a:gd name="T77" fmla="*/ 400 h 725"/>
              <a:gd name="T78" fmla="*/ 2 w 265"/>
              <a:gd name="T79" fmla="*/ 423 h 725"/>
              <a:gd name="T80" fmla="*/ 19 w 265"/>
              <a:gd name="T81" fmla="*/ 451 h 725"/>
              <a:gd name="T82" fmla="*/ 44 w 265"/>
              <a:gd name="T83" fmla="*/ 473 h 725"/>
              <a:gd name="T84" fmla="*/ 134 w 265"/>
              <a:gd name="T85" fmla="*/ 565 h 725"/>
              <a:gd name="T86" fmla="*/ 220 w 265"/>
              <a:gd name="T87" fmla="*/ 473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725">
                <a:moveTo>
                  <a:pt x="134" y="0"/>
                </a:moveTo>
                <a:lnTo>
                  <a:pt x="134" y="0"/>
                </a:lnTo>
                <a:lnTo>
                  <a:pt x="143" y="1"/>
                </a:lnTo>
                <a:lnTo>
                  <a:pt x="152" y="2"/>
                </a:lnTo>
                <a:lnTo>
                  <a:pt x="160" y="5"/>
                </a:lnTo>
                <a:lnTo>
                  <a:pt x="168" y="7"/>
                </a:lnTo>
                <a:lnTo>
                  <a:pt x="175" y="11"/>
                </a:lnTo>
                <a:lnTo>
                  <a:pt x="183" y="15"/>
                </a:lnTo>
                <a:lnTo>
                  <a:pt x="189" y="20"/>
                </a:lnTo>
                <a:lnTo>
                  <a:pt x="195" y="26"/>
                </a:lnTo>
                <a:lnTo>
                  <a:pt x="201" y="32"/>
                </a:lnTo>
                <a:lnTo>
                  <a:pt x="206" y="39"/>
                </a:lnTo>
                <a:lnTo>
                  <a:pt x="210" y="46"/>
                </a:lnTo>
                <a:lnTo>
                  <a:pt x="214" y="53"/>
                </a:lnTo>
                <a:lnTo>
                  <a:pt x="216" y="61"/>
                </a:lnTo>
                <a:lnTo>
                  <a:pt x="219" y="70"/>
                </a:lnTo>
                <a:lnTo>
                  <a:pt x="220" y="78"/>
                </a:lnTo>
                <a:lnTo>
                  <a:pt x="220" y="87"/>
                </a:lnTo>
                <a:lnTo>
                  <a:pt x="220" y="87"/>
                </a:lnTo>
                <a:lnTo>
                  <a:pt x="220" y="96"/>
                </a:lnTo>
                <a:lnTo>
                  <a:pt x="219" y="104"/>
                </a:lnTo>
                <a:lnTo>
                  <a:pt x="216" y="112"/>
                </a:lnTo>
                <a:lnTo>
                  <a:pt x="214" y="121"/>
                </a:lnTo>
                <a:lnTo>
                  <a:pt x="210" y="128"/>
                </a:lnTo>
                <a:lnTo>
                  <a:pt x="206" y="136"/>
                </a:lnTo>
                <a:lnTo>
                  <a:pt x="201" y="142"/>
                </a:lnTo>
                <a:lnTo>
                  <a:pt x="195" y="148"/>
                </a:lnTo>
                <a:lnTo>
                  <a:pt x="189" y="153"/>
                </a:lnTo>
                <a:lnTo>
                  <a:pt x="183" y="158"/>
                </a:lnTo>
                <a:lnTo>
                  <a:pt x="175" y="163"/>
                </a:lnTo>
                <a:lnTo>
                  <a:pt x="168" y="167"/>
                </a:lnTo>
                <a:lnTo>
                  <a:pt x="160" y="169"/>
                </a:lnTo>
                <a:lnTo>
                  <a:pt x="152" y="172"/>
                </a:lnTo>
                <a:lnTo>
                  <a:pt x="143" y="173"/>
                </a:lnTo>
                <a:lnTo>
                  <a:pt x="134" y="173"/>
                </a:lnTo>
                <a:lnTo>
                  <a:pt x="134" y="173"/>
                </a:lnTo>
                <a:lnTo>
                  <a:pt x="126" y="173"/>
                </a:lnTo>
                <a:lnTo>
                  <a:pt x="117" y="172"/>
                </a:lnTo>
                <a:lnTo>
                  <a:pt x="108" y="169"/>
                </a:lnTo>
                <a:lnTo>
                  <a:pt x="101" y="167"/>
                </a:lnTo>
                <a:lnTo>
                  <a:pt x="93" y="163"/>
                </a:lnTo>
                <a:lnTo>
                  <a:pt x="86" y="158"/>
                </a:lnTo>
                <a:lnTo>
                  <a:pt x="80" y="153"/>
                </a:lnTo>
                <a:lnTo>
                  <a:pt x="73" y="148"/>
                </a:lnTo>
                <a:lnTo>
                  <a:pt x="67" y="142"/>
                </a:lnTo>
                <a:lnTo>
                  <a:pt x="62" y="136"/>
                </a:lnTo>
                <a:lnTo>
                  <a:pt x="58" y="128"/>
                </a:lnTo>
                <a:lnTo>
                  <a:pt x="55" y="121"/>
                </a:lnTo>
                <a:lnTo>
                  <a:pt x="52" y="112"/>
                </a:lnTo>
                <a:lnTo>
                  <a:pt x="50" y="104"/>
                </a:lnTo>
                <a:lnTo>
                  <a:pt x="48" y="96"/>
                </a:lnTo>
                <a:lnTo>
                  <a:pt x="48" y="87"/>
                </a:lnTo>
                <a:lnTo>
                  <a:pt x="48" y="87"/>
                </a:lnTo>
                <a:lnTo>
                  <a:pt x="48" y="78"/>
                </a:lnTo>
                <a:lnTo>
                  <a:pt x="50" y="70"/>
                </a:lnTo>
                <a:lnTo>
                  <a:pt x="52" y="61"/>
                </a:lnTo>
                <a:lnTo>
                  <a:pt x="55" y="53"/>
                </a:lnTo>
                <a:lnTo>
                  <a:pt x="58" y="46"/>
                </a:lnTo>
                <a:lnTo>
                  <a:pt x="62" y="39"/>
                </a:lnTo>
                <a:lnTo>
                  <a:pt x="67" y="32"/>
                </a:lnTo>
                <a:lnTo>
                  <a:pt x="73" y="26"/>
                </a:lnTo>
                <a:lnTo>
                  <a:pt x="80" y="20"/>
                </a:lnTo>
                <a:lnTo>
                  <a:pt x="86" y="15"/>
                </a:lnTo>
                <a:lnTo>
                  <a:pt x="93" y="11"/>
                </a:lnTo>
                <a:lnTo>
                  <a:pt x="101" y="7"/>
                </a:lnTo>
                <a:lnTo>
                  <a:pt x="108" y="5"/>
                </a:lnTo>
                <a:lnTo>
                  <a:pt x="117" y="2"/>
                </a:lnTo>
                <a:lnTo>
                  <a:pt x="126" y="1"/>
                </a:lnTo>
                <a:lnTo>
                  <a:pt x="134" y="0"/>
                </a:lnTo>
                <a:lnTo>
                  <a:pt x="134" y="0"/>
                </a:lnTo>
                <a:close/>
                <a:moveTo>
                  <a:pt x="220" y="473"/>
                </a:moveTo>
                <a:lnTo>
                  <a:pt x="220" y="473"/>
                </a:lnTo>
                <a:lnTo>
                  <a:pt x="229" y="468"/>
                </a:lnTo>
                <a:lnTo>
                  <a:pt x="237" y="460"/>
                </a:lnTo>
                <a:lnTo>
                  <a:pt x="245" y="453"/>
                </a:lnTo>
                <a:lnTo>
                  <a:pt x="252" y="443"/>
                </a:lnTo>
                <a:lnTo>
                  <a:pt x="257" y="433"/>
                </a:lnTo>
                <a:lnTo>
                  <a:pt x="261" y="423"/>
                </a:lnTo>
                <a:lnTo>
                  <a:pt x="263" y="412"/>
                </a:lnTo>
                <a:lnTo>
                  <a:pt x="265" y="400"/>
                </a:lnTo>
                <a:lnTo>
                  <a:pt x="265" y="271"/>
                </a:lnTo>
                <a:lnTo>
                  <a:pt x="265" y="271"/>
                </a:lnTo>
                <a:lnTo>
                  <a:pt x="263" y="262"/>
                </a:lnTo>
                <a:lnTo>
                  <a:pt x="262" y="255"/>
                </a:lnTo>
                <a:lnTo>
                  <a:pt x="261" y="246"/>
                </a:lnTo>
                <a:lnTo>
                  <a:pt x="257" y="239"/>
                </a:lnTo>
                <a:lnTo>
                  <a:pt x="255" y="231"/>
                </a:lnTo>
                <a:lnTo>
                  <a:pt x="250" y="225"/>
                </a:lnTo>
                <a:lnTo>
                  <a:pt x="245" y="219"/>
                </a:lnTo>
                <a:lnTo>
                  <a:pt x="240" y="213"/>
                </a:lnTo>
                <a:lnTo>
                  <a:pt x="235" y="208"/>
                </a:lnTo>
                <a:lnTo>
                  <a:pt x="227" y="203"/>
                </a:lnTo>
                <a:lnTo>
                  <a:pt x="221" y="199"/>
                </a:lnTo>
                <a:lnTo>
                  <a:pt x="214" y="195"/>
                </a:lnTo>
                <a:lnTo>
                  <a:pt x="206" y="193"/>
                </a:lnTo>
                <a:lnTo>
                  <a:pt x="199" y="190"/>
                </a:lnTo>
                <a:lnTo>
                  <a:pt x="190" y="189"/>
                </a:lnTo>
                <a:lnTo>
                  <a:pt x="183" y="189"/>
                </a:lnTo>
                <a:lnTo>
                  <a:pt x="81" y="189"/>
                </a:lnTo>
                <a:lnTo>
                  <a:pt x="81" y="189"/>
                </a:lnTo>
                <a:lnTo>
                  <a:pt x="73" y="189"/>
                </a:lnTo>
                <a:lnTo>
                  <a:pt x="65" y="190"/>
                </a:lnTo>
                <a:lnTo>
                  <a:pt x="57" y="193"/>
                </a:lnTo>
                <a:lnTo>
                  <a:pt x="50" y="195"/>
                </a:lnTo>
                <a:lnTo>
                  <a:pt x="42" y="199"/>
                </a:lnTo>
                <a:lnTo>
                  <a:pt x="36" y="203"/>
                </a:lnTo>
                <a:lnTo>
                  <a:pt x="30" y="208"/>
                </a:lnTo>
                <a:lnTo>
                  <a:pt x="24" y="213"/>
                </a:lnTo>
                <a:lnTo>
                  <a:pt x="19" y="219"/>
                </a:lnTo>
                <a:lnTo>
                  <a:pt x="14" y="225"/>
                </a:lnTo>
                <a:lnTo>
                  <a:pt x="10" y="231"/>
                </a:lnTo>
                <a:lnTo>
                  <a:pt x="6" y="239"/>
                </a:lnTo>
                <a:lnTo>
                  <a:pt x="4" y="246"/>
                </a:lnTo>
                <a:lnTo>
                  <a:pt x="1" y="255"/>
                </a:lnTo>
                <a:lnTo>
                  <a:pt x="0" y="262"/>
                </a:lnTo>
                <a:lnTo>
                  <a:pt x="0" y="271"/>
                </a:lnTo>
                <a:lnTo>
                  <a:pt x="0" y="400"/>
                </a:lnTo>
                <a:lnTo>
                  <a:pt x="0" y="400"/>
                </a:lnTo>
                <a:lnTo>
                  <a:pt x="0" y="412"/>
                </a:lnTo>
                <a:lnTo>
                  <a:pt x="2" y="423"/>
                </a:lnTo>
                <a:lnTo>
                  <a:pt x="6" y="433"/>
                </a:lnTo>
                <a:lnTo>
                  <a:pt x="11" y="443"/>
                </a:lnTo>
                <a:lnTo>
                  <a:pt x="19" y="451"/>
                </a:lnTo>
                <a:lnTo>
                  <a:pt x="26" y="460"/>
                </a:lnTo>
                <a:lnTo>
                  <a:pt x="35" y="466"/>
                </a:lnTo>
                <a:lnTo>
                  <a:pt x="44" y="473"/>
                </a:lnTo>
                <a:lnTo>
                  <a:pt x="44" y="725"/>
                </a:lnTo>
                <a:lnTo>
                  <a:pt x="111" y="725"/>
                </a:lnTo>
                <a:lnTo>
                  <a:pt x="134" y="565"/>
                </a:lnTo>
                <a:lnTo>
                  <a:pt x="159" y="725"/>
                </a:lnTo>
                <a:lnTo>
                  <a:pt x="220" y="725"/>
                </a:lnTo>
                <a:lnTo>
                  <a:pt x="220" y="473"/>
                </a:lnTo>
                <a:lnTo>
                  <a:pt x="220" y="473"/>
                </a:lnTo>
                <a:close/>
              </a:path>
            </a:pathLst>
          </a:custGeom>
          <a:solidFill>
            <a:schemeClr val="bg1"/>
          </a:solidFill>
          <a:ln w="9525">
            <a:solidFill>
              <a:schemeClr val="bg1">
                <a:lumMod val="50000"/>
              </a:schemeClr>
            </a:solidFill>
            <a:round/>
            <a:headEnd/>
            <a:tailEnd/>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fr-FR"/>
          </a:p>
        </p:txBody>
      </p:sp>
      <p:sp>
        <p:nvSpPr>
          <p:cNvPr id="9" name="Freeform 5"/>
          <p:cNvSpPr>
            <a:spLocks noEditPoints="1"/>
          </p:cNvSpPr>
          <p:nvPr userDrawn="1"/>
        </p:nvSpPr>
        <p:spPr bwMode="auto">
          <a:xfrm>
            <a:off x="5013293" y="3531866"/>
            <a:ext cx="180857" cy="494798"/>
          </a:xfrm>
          <a:custGeom>
            <a:avLst/>
            <a:gdLst>
              <a:gd name="T0" fmla="*/ 143 w 265"/>
              <a:gd name="T1" fmla="*/ 1 h 725"/>
              <a:gd name="T2" fmla="*/ 168 w 265"/>
              <a:gd name="T3" fmla="*/ 7 h 725"/>
              <a:gd name="T4" fmla="*/ 189 w 265"/>
              <a:gd name="T5" fmla="*/ 20 h 725"/>
              <a:gd name="T6" fmla="*/ 206 w 265"/>
              <a:gd name="T7" fmla="*/ 39 h 725"/>
              <a:gd name="T8" fmla="*/ 216 w 265"/>
              <a:gd name="T9" fmla="*/ 61 h 725"/>
              <a:gd name="T10" fmla="*/ 220 w 265"/>
              <a:gd name="T11" fmla="*/ 87 h 725"/>
              <a:gd name="T12" fmla="*/ 219 w 265"/>
              <a:gd name="T13" fmla="*/ 104 h 725"/>
              <a:gd name="T14" fmla="*/ 210 w 265"/>
              <a:gd name="T15" fmla="*/ 128 h 725"/>
              <a:gd name="T16" fmla="*/ 195 w 265"/>
              <a:gd name="T17" fmla="*/ 148 h 725"/>
              <a:gd name="T18" fmla="*/ 175 w 265"/>
              <a:gd name="T19" fmla="*/ 163 h 725"/>
              <a:gd name="T20" fmla="*/ 152 w 265"/>
              <a:gd name="T21" fmla="*/ 172 h 725"/>
              <a:gd name="T22" fmla="*/ 134 w 265"/>
              <a:gd name="T23" fmla="*/ 173 h 725"/>
              <a:gd name="T24" fmla="*/ 108 w 265"/>
              <a:gd name="T25" fmla="*/ 169 h 725"/>
              <a:gd name="T26" fmla="*/ 86 w 265"/>
              <a:gd name="T27" fmla="*/ 158 h 725"/>
              <a:gd name="T28" fmla="*/ 67 w 265"/>
              <a:gd name="T29" fmla="*/ 142 h 725"/>
              <a:gd name="T30" fmla="*/ 55 w 265"/>
              <a:gd name="T31" fmla="*/ 121 h 725"/>
              <a:gd name="T32" fmla="*/ 48 w 265"/>
              <a:gd name="T33" fmla="*/ 96 h 725"/>
              <a:gd name="T34" fmla="*/ 48 w 265"/>
              <a:gd name="T35" fmla="*/ 78 h 725"/>
              <a:gd name="T36" fmla="*/ 55 w 265"/>
              <a:gd name="T37" fmla="*/ 53 h 725"/>
              <a:gd name="T38" fmla="*/ 67 w 265"/>
              <a:gd name="T39" fmla="*/ 32 h 725"/>
              <a:gd name="T40" fmla="*/ 86 w 265"/>
              <a:gd name="T41" fmla="*/ 15 h 725"/>
              <a:gd name="T42" fmla="*/ 108 w 265"/>
              <a:gd name="T43" fmla="*/ 5 h 725"/>
              <a:gd name="T44" fmla="*/ 134 w 265"/>
              <a:gd name="T45" fmla="*/ 0 h 725"/>
              <a:gd name="T46" fmla="*/ 220 w 265"/>
              <a:gd name="T47" fmla="*/ 473 h 725"/>
              <a:gd name="T48" fmla="*/ 245 w 265"/>
              <a:gd name="T49" fmla="*/ 453 h 725"/>
              <a:gd name="T50" fmla="*/ 261 w 265"/>
              <a:gd name="T51" fmla="*/ 423 h 725"/>
              <a:gd name="T52" fmla="*/ 265 w 265"/>
              <a:gd name="T53" fmla="*/ 271 h 725"/>
              <a:gd name="T54" fmla="*/ 262 w 265"/>
              <a:gd name="T55" fmla="*/ 255 h 725"/>
              <a:gd name="T56" fmla="*/ 255 w 265"/>
              <a:gd name="T57" fmla="*/ 231 h 725"/>
              <a:gd name="T58" fmla="*/ 240 w 265"/>
              <a:gd name="T59" fmla="*/ 213 h 725"/>
              <a:gd name="T60" fmla="*/ 221 w 265"/>
              <a:gd name="T61" fmla="*/ 199 h 725"/>
              <a:gd name="T62" fmla="*/ 199 w 265"/>
              <a:gd name="T63" fmla="*/ 190 h 725"/>
              <a:gd name="T64" fmla="*/ 81 w 265"/>
              <a:gd name="T65" fmla="*/ 189 h 725"/>
              <a:gd name="T66" fmla="*/ 65 w 265"/>
              <a:gd name="T67" fmla="*/ 190 h 725"/>
              <a:gd name="T68" fmla="*/ 42 w 265"/>
              <a:gd name="T69" fmla="*/ 199 h 725"/>
              <a:gd name="T70" fmla="*/ 24 w 265"/>
              <a:gd name="T71" fmla="*/ 213 h 725"/>
              <a:gd name="T72" fmla="*/ 10 w 265"/>
              <a:gd name="T73" fmla="*/ 231 h 725"/>
              <a:gd name="T74" fmla="*/ 1 w 265"/>
              <a:gd name="T75" fmla="*/ 255 h 725"/>
              <a:gd name="T76" fmla="*/ 0 w 265"/>
              <a:gd name="T77" fmla="*/ 400 h 725"/>
              <a:gd name="T78" fmla="*/ 2 w 265"/>
              <a:gd name="T79" fmla="*/ 423 h 725"/>
              <a:gd name="T80" fmla="*/ 19 w 265"/>
              <a:gd name="T81" fmla="*/ 451 h 725"/>
              <a:gd name="T82" fmla="*/ 44 w 265"/>
              <a:gd name="T83" fmla="*/ 473 h 725"/>
              <a:gd name="T84" fmla="*/ 134 w 265"/>
              <a:gd name="T85" fmla="*/ 565 h 725"/>
              <a:gd name="T86" fmla="*/ 220 w 265"/>
              <a:gd name="T87" fmla="*/ 473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725">
                <a:moveTo>
                  <a:pt x="134" y="0"/>
                </a:moveTo>
                <a:lnTo>
                  <a:pt x="134" y="0"/>
                </a:lnTo>
                <a:lnTo>
                  <a:pt x="143" y="1"/>
                </a:lnTo>
                <a:lnTo>
                  <a:pt x="152" y="2"/>
                </a:lnTo>
                <a:lnTo>
                  <a:pt x="160" y="5"/>
                </a:lnTo>
                <a:lnTo>
                  <a:pt x="168" y="7"/>
                </a:lnTo>
                <a:lnTo>
                  <a:pt x="175" y="11"/>
                </a:lnTo>
                <a:lnTo>
                  <a:pt x="183" y="15"/>
                </a:lnTo>
                <a:lnTo>
                  <a:pt x="189" y="20"/>
                </a:lnTo>
                <a:lnTo>
                  <a:pt x="195" y="26"/>
                </a:lnTo>
                <a:lnTo>
                  <a:pt x="201" y="32"/>
                </a:lnTo>
                <a:lnTo>
                  <a:pt x="206" y="39"/>
                </a:lnTo>
                <a:lnTo>
                  <a:pt x="210" y="46"/>
                </a:lnTo>
                <a:lnTo>
                  <a:pt x="214" y="53"/>
                </a:lnTo>
                <a:lnTo>
                  <a:pt x="216" y="61"/>
                </a:lnTo>
                <a:lnTo>
                  <a:pt x="219" y="70"/>
                </a:lnTo>
                <a:lnTo>
                  <a:pt x="220" y="78"/>
                </a:lnTo>
                <a:lnTo>
                  <a:pt x="220" y="87"/>
                </a:lnTo>
                <a:lnTo>
                  <a:pt x="220" y="87"/>
                </a:lnTo>
                <a:lnTo>
                  <a:pt x="220" y="96"/>
                </a:lnTo>
                <a:lnTo>
                  <a:pt x="219" y="104"/>
                </a:lnTo>
                <a:lnTo>
                  <a:pt x="216" y="112"/>
                </a:lnTo>
                <a:lnTo>
                  <a:pt x="214" y="121"/>
                </a:lnTo>
                <a:lnTo>
                  <a:pt x="210" y="128"/>
                </a:lnTo>
                <a:lnTo>
                  <a:pt x="206" y="136"/>
                </a:lnTo>
                <a:lnTo>
                  <a:pt x="201" y="142"/>
                </a:lnTo>
                <a:lnTo>
                  <a:pt x="195" y="148"/>
                </a:lnTo>
                <a:lnTo>
                  <a:pt x="189" y="153"/>
                </a:lnTo>
                <a:lnTo>
                  <a:pt x="183" y="158"/>
                </a:lnTo>
                <a:lnTo>
                  <a:pt x="175" y="163"/>
                </a:lnTo>
                <a:lnTo>
                  <a:pt x="168" y="167"/>
                </a:lnTo>
                <a:lnTo>
                  <a:pt x="160" y="169"/>
                </a:lnTo>
                <a:lnTo>
                  <a:pt x="152" y="172"/>
                </a:lnTo>
                <a:lnTo>
                  <a:pt x="143" y="173"/>
                </a:lnTo>
                <a:lnTo>
                  <a:pt x="134" y="173"/>
                </a:lnTo>
                <a:lnTo>
                  <a:pt x="134" y="173"/>
                </a:lnTo>
                <a:lnTo>
                  <a:pt x="126" y="173"/>
                </a:lnTo>
                <a:lnTo>
                  <a:pt x="117" y="172"/>
                </a:lnTo>
                <a:lnTo>
                  <a:pt x="108" y="169"/>
                </a:lnTo>
                <a:lnTo>
                  <a:pt x="101" y="167"/>
                </a:lnTo>
                <a:lnTo>
                  <a:pt x="93" y="163"/>
                </a:lnTo>
                <a:lnTo>
                  <a:pt x="86" y="158"/>
                </a:lnTo>
                <a:lnTo>
                  <a:pt x="80" y="153"/>
                </a:lnTo>
                <a:lnTo>
                  <a:pt x="73" y="148"/>
                </a:lnTo>
                <a:lnTo>
                  <a:pt x="67" y="142"/>
                </a:lnTo>
                <a:lnTo>
                  <a:pt x="62" y="136"/>
                </a:lnTo>
                <a:lnTo>
                  <a:pt x="58" y="128"/>
                </a:lnTo>
                <a:lnTo>
                  <a:pt x="55" y="121"/>
                </a:lnTo>
                <a:lnTo>
                  <a:pt x="52" y="112"/>
                </a:lnTo>
                <a:lnTo>
                  <a:pt x="50" y="104"/>
                </a:lnTo>
                <a:lnTo>
                  <a:pt x="48" y="96"/>
                </a:lnTo>
                <a:lnTo>
                  <a:pt x="48" y="87"/>
                </a:lnTo>
                <a:lnTo>
                  <a:pt x="48" y="87"/>
                </a:lnTo>
                <a:lnTo>
                  <a:pt x="48" y="78"/>
                </a:lnTo>
                <a:lnTo>
                  <a:pt x="50" y="70"/>
                </a:lnTo>
                <a:lnTo>
                  <a:pt x="52" y="61"/>
                </a:lnTo>
                <a:lnTo>
                  <a:pt x="55" y="53"/>
                </a:lnTo>
                <a:lnTo>
                  <a:pt x="58" y="46"/>
                </a:lnTo>
                <a:lnTo>
                  <a:pt x="62" y="39"/>
                </a:lnTo>
                <a:lnTo>
                  <a:pt x="67" y="32"/>
                </a:lnTo>
                <a:lnTo>
                  <a:pt x="73" y="26"/>
                </a:lnTo>
                <a:lnTo>
                  <a:pt x="80" y="20"/>
                </a:lnTo>
                <a:lnTo>
                  <a:pt x="86" y="15"/>
                </a:lnTo>
                <a:lnTo>
                  <a:pt x="93" y="11"/>
                </a:lnTo>
                <a:lnTo>
                  <a:pt x="101" y="7"/>
                </a:lnTo>
                <a:lnTo>
                  <a:pt x="108" y="5"/>
                </a:lnTo>
                <a:lnTo>
                  <a:pt x="117" y="2"/>
                </a:lnTo>
                <a:lnTo>
                  <a:pt x="126" y="1"/>
                </a:lnTo>
                <a:lnTo>
                  <a:pt x="134" y="0"/>
                </a:lnTo>
                <a:lnTo>
                  <a:pt x="134" y="0"/>
                </a:lnTo>
                <a:close/>
                <a:moveTo>
                  <a:pt x="220" y="473"/>
                </a:moveTo>
                <a:lnTo>
                  <a:pt x="220" y="473"/>
                </a:lnTo>
                <a:lnTo>
                  <a:pt x="229" y="468"/>
                </a:lnTo>
                <a:lnTo>
                  <a:pt x="237" y="460"/>
                </a:lnTo>
                <a:lnTo>
                  <a:pt x="245" y="453"/>
                </a:lnTo>
                <a:lnTo>
                  <a:pt x="252" y="443"/>
                </a:lnTo>
                <a:lnTo>
                  <a:pt x="257" y="433"/>
                </a:lnTo>
                <a:lnTo>
                  <a:pt x="261" y="423"/>
                </a:lnTo>
                <a:lnTo>
                  <a:pt x="263" y="412"/>
                </a:lnTo>
                <a:lnTo>
                  <a:pt x="265" y="400"/>
                </a:lnTo>
                <a:lnTo>
                  <a:pt x="265" y="271"/>
                </a:lnTo>
                <a:lnTo>
                  <a:pt x="265" y="271"/>
                </a:lnTo>
                <a:lnTo>
                  <a:pt x="263" y="262"/>
                </a:lnTo>
                <a:lnTo>
                  <a:pt x="262" y="255"/>
                </a:lnTo>
                <a:lnTo>
                  <a:pt x="261" y="246"/>
                </a:lnTo>
                <a:lnTo>
                  <a:pt x="257" y="239"/>
                </a:lnTo>
                <a:lnTo>
                  <a:pt x="255" y="231"/>
                </a:lnTo>
                <a:lnTo>
                  <a:pt x="250" y="225"/>
                </a:lnTo>
                <a:lnTo>
                  <a:pt x="245" y="219"/>
                </a:lnTo>
                <a:lnTo>
                  <a:pt x="240" y="213"/>
                </a:lnTo>
                <a:lnTo>
                  <a:pt x="235" y="208"/>
                </a:lnTo>
                <a:lnTo>
                  <a:pt x="227" y="203"/>
                </a:lnTo>
                <a:lnTo>
                  <a:pt x="221" y="199"/>
                </a:lnTo>
                <a:lnTo>
                  <a:pt x="214" y="195"/>
                </a:lnTo>
                <a:lnTo>
                  <a:pt x="206" y="193"/>
                </a:lnTo>
                <a:lnTo>
                  <a:pt x="199" y="190"/>
                </a:lnTo>
                <a:lnTo>
                  <a:pt x="190" y="189"/>
                </a:lnTo>
                <a:lnTo>
                  <a:pt x="183" y="189"/>
                </a:lnTo>
                <a:lnTo>
                  <a:pt x="81" y="189"/>
                </a:lnTo>
                <a:lnTo>
                  <a:pt x="81" y="189"/>
                </a:lnTo>
                <a:lnTo>
                  <a:pt x="73" y="189"/>
                </a:lnTo>
                <a:lnTo>
                  <a:pt x="65" y="190"/>
                </a:lnTo>
                <a:lnTo>
                  <a:pt x="57" y="193"/>
                </a:lnTo>
                <a:lnTo>
                  <a:pt x="50" y="195"/>
                </a:lnTo>
                <a:lnTo>
                  <a:pt x="42" y="199"/>
                </a:lnTo>
                <a:lnTo>
                  <a:pt x="36" y="203"/>
                </a:lnTo>
                <a:lnTo>
                  <a:pt x="30" y="208"/>
                </a:lnTo>
                <a:lnTo>
                  <a:pt x="24" y="213"/>
                </a:lnTo>
                <a:lnTo>
                  <a:pt x="19" y="219"/>
                </a:lnTo>
                <a:lnTo>
                  <a:pt x="14" y="225"/>
                </a:lnTo>
                <a:lnTo>
                  <a:pt x="10" y="231"/>
                </a:lnTo>
                <a:lnTo>
                  <a:pt x="6" y="239"/>
                </a:lnTo>
                <a:lnTo>
                  <a:pt x="4" y="246"/>
                </a:lnTo>
                <a:lnTo>
                  <a:pt x="1" y="255"/>
                </a:lnTo>
                <a:lnTo>
                  <a:pt x="0" y="262"/>
                </a:lnTo>
                <a:lnTo>
                  <a:pt x="0" y="271"/>
                </a:lnTo>
                <a:lnTo>
                  <a:pt x="0" y="400"/>
                </a:lnTo>
                <a:lnTo>
                  <a:pt x="0" y="400"/>
                </a:lnTo>
                <a:lnTo>
                  <a:pt x="0" y="412"/>
                </a:lnTo>
                <a:lnTo>
                  <a:pt x="2" y="423"/>
                </a:lnTo>
                <a:lnTo>
                  <a:pt x="6" y="433"/>
                </a:lnTo>
                <a:lnTo>
                  <a:pt x="11" y="443"/>
                </a:lnTo>
                <a:lnTo>
                  <a:pt x="19" y="451"/>
                </a:lnTo>
                <a:lnTo>
                  <a:pt x="26" y="460"/>
                </a:lnTo>
                <a:lnTo>
                  <a:pt x="35" y="466"/>
                </a:lnTo>
                <a:lnTo>
                  <a:pt x="44" y="473"/>
                </a:lnTo>
                <a:lnTo>
                  <a:pt x="44" y="725"/>
                </a:lnTo>
                <a:lnTo>
                  <a:pt x="111" y="725"/>
                </a:lnTo>
                <a:lnTo>
                  <a:pt x="134" y="565"/>
                </a:lnTo>
                <a:lnTo>
                  <a:pt x="159" y="725"/>
                </a:lnTo>
                <a:lnTo>
                  <a:pt x="220" y="725"/>
                </a:lnTo>
                <a:lnTo>
                  <a:pt x="220" y="473"/>
                </a:lnTo>
                <a:lnTo>
                  <a:pt x="220" y="473"/>
                </a:lnTo>
                <a:close/>
              </a:path>
            </a:pathLst>
          </a:custGeom>
          <a:solidFill>
            <a:schemeClr val="bg1"/>
          </a:solidFill>
          <a:ln w="9525">
            <a:solidFill>
              <a:schemeClr val="bg1">
                <a:lumMod val="50000"/>
              </a:schemeClr>
            </a:solidFill>
            <a:round/>
            <a:headEnd/>
            <a:tailEnd/>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fr-FR"/>
          </a:p>
        </p:txBody>
      </p:sp>
      <p:sp>
        <p:nvSpPr>
          <p:cNvPr id="10" name="Freeform 5"/>
          <p:cNvSpPr>
            <a:spLocks noEditPoints="1"/>
          </p:cNvSpPr>
          <p:nvPr userDrawn="1"/>
        </p:nvSpPr>
        <p:spPr bwMode="auto">
          <a:xfrm>
            <a:off x="4201943" y="3189371"/>
            <a:ext cx="177071" cy="484442"/>
          </a:xfrm>
          <a:custGeom>
            <a:avLst/>
            <a:gdLst>
              <a:gd name="T0" fmla="*/ 143 w 265"/>
              <a:gd name="T1" fmla="*/ 1 h 725"/>
              <a:gd name="T2" fmla="*/ 168 w 265"/>
              <a:gd name="T3" fmla="*/ 7 h 725"/>
              <a:gd name="T4" fmla="*/ 189 w 265"/>
              <a:gd name="T5" fmla="*/ 20 h 725"/>
              <a:gd name="T6" fmla="*/ 206 w 265"/>
              <a:gd name="T7" fmla="*/ 39 h 725"/>
              <a:gd name="T8" fmla="*/ 216 w 265"/>
              <a:gd name="T9" fmla="*/ 61 h 725"/>
              <a:gd name="T10" fmla="*/ 220 w 265"/>
              <a:gd name="T11" fmla="*/ 87 h 725"/>
              <a:gd name="T12" fmla="*/ 219 w 265"/>
              <a:gd name="T13" fmla="*/ 104 h 725"/>
              <a:gd name="T14" fmla="*/ 210 w 265"/>
              <a:gd name="T15" fmla="*/ 128 h 725"/>
              <a:gd name="T16" fmla="*/ 195 w 265"/>
              <a:gd name="T17" fmla="*/ 148 h 725"/>
              <a:gd name="T18" fmla="*/ 175 w 265"/>
              <a:gd name="T19" fmla="*/ 163 h 725"/>
              <a:gd name="T20" fmla="*/ 152 w 265"/>
              <a:gd name="T21" fmla="*/ 172 h 725"/>
              <a:gd name="T22" fmla="*/ 134 w 265"/>
              <a:gd name="T23" fmla="*/ 173 h 725"/>
              <a:gd name="T24" fmla="*/ 108 w 265"/>
              <a:gd name="T25" fmla="*/ 169 h 725"/>
              <a:gd name="T26" fmla="*/ 86 w 265"/>
              <a:gd name="T27" fmla="*/ 158 h 725"/>
              <a:gd name="T28" fmla="*/ 67 w 265"/>
              <a:gd name="T29" fmla="*/ 142 h 725"/>
              <a:gd name="T30" fmla="*/ 55 w 265"/>
              <a:gd name="T31" fmla="*/ 121 h 725"/>
              <a:gd name="T32" fmla="*/ 48 w 265"/>
              <a:gd name="T33" fmla="*/ 96 h 725"/>
              <a:gd name="T34" fmla="*/ 48 w 265"/>
              <a:gd name="T35" fmla="*/ 78 h 725"/>
              <a:gd name="T36" fmla="*/ 55 w 265"/>
              <a:gd name="T37" fmla="*/ 53 h 725"/>
              <a:gd name="T38" fmla="*/ 67 w 265"/>
              <a:gd name="T39" fmla="*/ 32 h 725"/>
              <a:gd name="T40" fmla="*/ 86 w 265"/>
              <a:gd name="T41" fmla="*/ 15 h 725"/>
              <a:gd name="T42" fmla="*/ 108 w 265"/>
              <a:gd name="T43" fmla="*/ 5 h 725"/>
              <a:gd name="T44" fmla="*/ 134 w 265"/>
              <a:gd name="T45" fmla="*/ 0 h 725"/>
              <a:gd name="T46" fmla="*/ 220 w 265"/>
              <a:gd name="T47" fmla="*/ 473 h 725"/>
              <a:gd name="T48" fmla="*/ 245 w 265"/>
              <a:gd name="T49" fmla="*/ 453 h 725"/>
              <a:gd name="T50" fmla="*/ 261 w 265"/>
              <a:gd name="T51" fmla="*/ 423 h 725"/>
              <a:gd name="T52" fmla="*/ 265 w 265"/>
              <a:gd name="T53" fmla="*/ 271 h 725"/>
              <a:gd name="T54" fmla="*/ 262 w 265"/>
              <a:gd name="T55" fmla="*/ 255 h 725"/>
              <a:gd name="T56" fmla="*/ 255 w 265"/>
              <a:gd name="T57" fmla="*/ 231 h 725"/>
              <a:gd name="T58" fmla="*/ 240 w 265"/>
              <a:gd name="T59" fmla="*/ 213 h 725"/>
              <a:gd name="T60" fmla="*/ 221 w 265"/>
              <a:gd name="T61" fmla="*/ 199 h 725"/>
              <a:gd name="T62" fmla="*/ 199 w 265"/>
              <a:gd name="T63" fmla="*/ 190 h 725"/>
              <a:gd name="T64" fmla="*/ 81 w 265"/>
              <a:gd name="T65" fmla="*/ 189 h 725"/>
              <a:gd name="T66" fmla="*/ 65 w 265"/>
              <a:gd name="T67" fmla="*/ 190 h 725"/>
              <a:gd name="T68" fmla="*/ 42 w 265"/>
              <a:gd name="T69" fmla="*/ 199 h 725"/>
              <a:gd name="T70" fmla="*/ 24 w 265"/>
              <a:gd name="T71" fmla="*/ 213 h 725"/>
              <a:gd name="T72" fmla="*/ 10 w 265"/>
              <a:gd name="T73" fmla="*/ 231 h 725"/>
              <a:gd name="T74" fmla="*/ 1 w 265"/>
              <a:gd name="T75" fmla="*/ 255 h 725"/>
              <a:gd name="T76" fmla="*/ 0 w 265"/>
              <a:gd name="T77" fmla="*/ 400 h 725"/>
              <a:gd name="T78" fmla="*/ 2 w 265"/>
              <a:gd name="T79" fmla="*/ 423 h 725"/>
              <a:gd name="T80" fmla="*/ 19 w 265"/>
              <a:gd name="T81" fmla="*/ 451 h 725"/>
              <a:gd name="T82" fmla="*/ 44 w 265"/>
              <a:gd name="T83" fmla="*/ 473 h 725"/>
              <a:gd name="T84" fmla="*/ 134 w 265"/>
              <a:gd name="T85" fmla="*/ 565 h 725"/>
              <a:gd name="T86" fmla="*/ 220 w 265"/>
              <a:gd name="T87" fmla="*/ 473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725">
                <a:moveTo>
                  <a:pt x="134" y="0"/>
                </a:moveTo>
                <a:lnTo>
                  <a:pt x="134" y="0"/>
                </a:lnTo>
                <a:lnTo>
                  <a:pt x="143" y="1"/>
                </a:lnTo>
                <a:lnTo>
                  <a:pt x="152" y="2"/>
                </a:lnTo>
                <a:lnTo>
                  <a:pt x="160" y="5"/>
                </a:lnTo>
                <a:lnTo>
                  <a:pt x="168" y="7"/>
                </a:lnTo>
                <a:lnTo>
                  <a:pt x="175" y="11"/>
                </a:lnTo>
                <a:lnTo>
                  <a:pt x="183" y="15"/>
                </a:lnTo>
                <a:lnTo>
                  <a:pt x="189" y="20"/>
                </a:lnTo>
                <a:lnTo>
                  <a:pt x="195" y="26"/>
                </a:lnTo>
                <a:lnTo>
                  <a:pt x="201" y="32"/>
                </a:lnTo>
                <a:lnTo>
                  <a:pt x="206" y="39"/>
                </a:lnTo>
                <a:lnTo>
                  <a:pt x="210" y="46"/>
                </a:lnTo>
                <a:lnTo>
                  <a:pt x="214" y="53"/>
                </a:lnTo>
                <a:lnTo>
                  <a:pt x="216" y="61"/>
                </a:lnTo>
                <a:lnTo>
                  <a:pt x="219" y="70"/>
                </a:lnTo>
                <a:lnTo>
                  <a:pt x="220" y="78"/>
                </a:lnTo>
                <a:lnTo>
                  <a:pt x="220" y="87"/>
                </a:lnTo>
                <a:lnTo>
                  <a:pt x="220" y="87"/>
                </a:lnTo>
                <a:lnTo>
                  <a:pt x="220" y="96"/>
                </a:lnTo>
                <a:lnTo>
                  <a:pt x="219" y="104"/>
                </a:lnTo>
                <a:lnTo>
                  <a:pt x="216" y="112"/>
                </a:lnTo>
                <a:lnTo>
                  <a:pt x="214" y="121"/>
                </a:lnTo>
                <a:lnTo>
                  <a:pt x="210" y="128"/>
                </a:lnTo>
                <a:lnTo>
                  <a:pt x="206" y="136"/>
                </a:lnTo>
                <a:lnTo>
                  <a:pt x="201" y="142"/>
                </a:lnTo>
                <a:lnTo>
                  <a:pt x="195" y="148"/>
                </a:lnTo>
                <a:lnTo>
                  <a:pt x="189" y="153"/>
                </a:lnTo>
                <a:lnTo>
                  <a:pt x="183" y="158"/>
                </a:lnTo>
                <a:lnTo>
                  <a:pt x="175" y="163"/>
                </a:lnTo>
                <a:lnTo>
                  <a:pt x="168" y="167"/>
                </a:lnTo>
                <a:lnTo>
                  <a:pt x="160" y="169"/>
                </a:lnTo>
                <a:lnTo>
                  <a:pt x="152" y="172"/>
                </a:lnTo>
                <a:lnTo>
                  <a:pt x="143" y="173"/>
                </a:lnTo>
                <a:lnTo>
                  <a:pt x="134" y="173"/>
                </a:lnTo>
                <a:lnTo>
                  <a:pt x="134" y="173"/>
                </a:lnTo>
                <a:lnTo>
                  <a:pt x="126" y="173"/>
                </a:lnTo>
                <a:lnTo>
                  <a:pt x="117" y="172"/>
                </a:lnTo>
                <a:lnTo>
                  <a:pt x="108" y="169"/>
                </a:lnTo>
                <a:lnTo>
                  <a:pt x="101" y="167"/>
                </a:lnTo>
                <a:lnTo>
                  <a:pt x="93" y="163"/>
                </a:lnTo>
                <a:lnTo>
                  <a:pt x="86" y="158"/>
                </a:lnTo>
                <a:lnTo>
                  <a:pt x="80" y="153"/>
                </a:lnTo>
                <a:lnTo>
                  <a:pt x="73" y="148"/>
                </a:lnTo>
                <a:lnTo>
                  <a:pt x="67" y="142"/>
                </a:lnTo>
                <a:lnTo>
                  <a:pt x="62" y="136"/>
                </a:lnTo>
                <a:lnTo>
                  <a:pt x="58" y="128"/>
                </a:lnTo>
                <a:lnTo>
                  <a:pt x="55" y="121"/>
                </a:lnTo>
                <a:lnTo>
                  <a:pt x="52" y="112"/>
                </a:lnTo>
                <a:lnTo>
                  <a:pt x="50" y="104"/>
                </a:lnTo>
                <a:lnTo>
                  <a:pt x="48" y="96"/>
                </a:lnTo>
                <a:lnTo>
                  <a:pt x="48" y="87"/>
                </a:lnTo>
                <a:lnTo>
                  <a:pt x="48" y="87"/>
                </a:lnTo>
                <a:lnTo>
                  <a:pt x="48" y="78"/>
                </a:lnTo>
                <a:lnTo>
                  <a:pt x="50" y="70"/>
                </a:lnTo>
                <a:lnTo>
                  <a:pt x="52" y="61"/>
                </a:lnTo>
                <a:lnTo>
                  <a:pt x="55" y="53"/>
                </a:lnTo>
                <a:lnTo>
                  <a:pt x="58" y="46"/>
                </a:lnTo>
                <a:lnTo>
                  <a:pt x="62" y="39"/>
                </a:lnTo>
                <a:lnTo>
                  <a:pt x="67" y="32"/>
                </a:lnTo>
                <a:lnTo>
                  <a:pt x="73" y="26"/>
                </a:lnTo>
                <a:lnTo>
                  <a:pt x="80" y="20"/>
                </a:lnTo>
                <a:lnTo>
                  <a:pt x="86" y="15"/>
                </a:lnTo>
                <a:lnTo>
                  <a:pt x="93" y="11"/>
                </a:lnTo>
                <a:lnTo>
                  <a:pt x="101" y="7"/>
                </a:lnTo>
                <a:lnTo>
                  <a:pt x="108" y="5"/>
                </a:lnTo>
                <a:lnTo>
                  <a:pt x="117" y="2"/>
                </a:lnTo>
                <a:lnTo>
                  <a:pt x="126" y="1"/>
                </a:lnTo>
                <a:lnTo>
                  <a:pt x="134" y="0"/>
                </a:lnTo>
                <a:lnTo>
                  <a:pt x="134" y="0"/>
                </a:lnTo>
                <a:close/>
                <a:moveTo>
                  <a:pt x="220" y="473"/>
                </a:moveTo>
                <a:lnTo>
                  <a:pt x="220" y="473"/>
                </a:lnTo>
                <a:lnTo>
                  <a:pt x="229" y="468"/>
                </a:lnTo>
                <a:lnTo>
                  <a:pt x="237" y="460"/>
                </a:lnTo>
                <a:lnTo>
                  <a:pt x="245" y="453"/>
                </a:lnTo>
                <a:lnTo>
                  <a:pt x="252" y="443"/>
                </a:lnTo>
                <a:lnTo>
                  <a:pt x="257" y="433"/>
                </a:lnTo>
                <a:lnTo>
                  <a:pt x="261" y="423"/>
                </a:lnTo>
                <a:lnTo>
                  <a:pt x="263" y="412"/>
                </a:lnTo>
                <a:lnTo>
                  <a:pt x="265" y="400"/>
                </a:lnTo>
                <a:lnTo>
                  <a:pt x="265" y="271"/>
                </a:lnTo>
                <a:lnTo>
                  <a:pt x="265" y="271"/>
                </a:lnTo>
                <a:lnTo>
                  <a:pt x="263" y="262"/>
                </a:lnTo>
                <a:lnTo>
                  <a:pt x="262" y="255"/>
                </a:lnTo>
                <a:lnTo>
                  <a:pt x="261" y="246"/>
                </a:lnTo>
                <a:lnTo>
                  <a:pt x="257" y="239"/>
                </a:lnTo>
                <a:lnTo>
                  <a:pt x="255" y="231"/>
                </a:lnTo>
                <a:lnTo>
                  <a:pt x="250" y="225"/>
                </a:lnTo>
                <a:lnTo>
                  <a:pt x="245" y="219"/>
                </a:lnTo>
                <a:lnTo>
                  <a:pt x="240" y="213"/>
                </a:lnTo>
                <a:lnTo>
                  <a:pt x="235" y="208"/>
                </a:lnTo>
                <a:lnTo>
                  <a:pt x="227" y="203"/>
                </a:lnTo>
                <a:lnTo>
                  <a:pt x="221" y="199"/>
                </a:lnTo>
                <a:lnTo>
                  <a:pt x="214" y="195"/>
                </a:lnTo>
                <a:lnTo>
                  <a:pt x="206" y="193"/>
                </a:lnTo>
                <a:lnTo>
                  <a:pt x="199" y="190"/>
                </a:lnTo>
                <a:lnTo>
                  <a:pt x="190" y="189"/>
                </a:lnTo>
                <a:lnTo>
                  <a:pt x="183" y="189"/>
                </a:lnTo>
                <a:lnTo>
                  <a:pt x="81" y="189"/>
                </a:lnTo>
                <a:lnTo>
                  <a:pt x="81" y="189"/>
                </a:lnTo>
                <a:lnTo>
                  <a:pt x="73" y="189"/>
                </a:lnTo>
                <a:lnTo>
                  <a:pt x="65" y="190"/>
                </a:lnTo>
                <a:lnTo>
                  <a:pt x="57" y="193"/>
                </a:lnTo>
                <a:lnTo>
                  <a:pt x="50" y="195"/>
                </a:lnTo>
                <a:lnTo>
                  <a:pt x="42" y="199"/>
                </a:lnTo>
                <a:lnTo>
                  <a:pt x="36" y="203"/>
                </a:lnTo>
                <a:lnTo>
                  <a:pt x="30" y="208"/>
                </a:lnTo>
                <a:lnTo>
                  <a:pt x="24" y="213"/>
                </a:lnTo>
                <a:lnTo>
                  <a:pt x="19" y="219"/>
                </a:lnTo>
                <a:lnTo>
                  <a:pt x="14" y="225"/>
                </a:lnTo>
                <a:lnTo>
                  <a:pt x="10" y="231"/>
                </a:lnTo>
                <a:lnTo>
                  <a:pt x="6" y="239"/>
                </a:lnTo>
                <a:lnTo>
                  <a:pt x="4" y="246"/>
                </a:lnTo>
                <a:lnTo>
                  <a:pt x="1" y="255"/>
                </a:lnTo>
                <a:lnTo>
                  <a:pt x="0" y="262"/>
                </a:lnTo>
                <a:lnTo>
                  <a:pt x="0" y="271"/>
                </a:lnTo>
                <a:lnTo>
                  <a:pt x="0" y="400"/>
                </a:lnTo>
                <a:lnTo>
                  <a:pt x="0" y="400"/>
                </a:lnTo>
                <a:lnTo>
                  <a:pt x="0" y="412"/>
                </a:lnTo>
                <a:lnTo>
                  <a:pt x="2" y="423"/>
                </a:lnTo>
                <a:lnTo>
                  <a:pt x="6" y="433"/>
                </a:lnTo>
                <a:lnTo>
                  <a:pt x="11" y="443"/>
                </a:lnTo>
                <a:lnTo>
                  <a:pt x="19" y="451"/>
                </a:lnTo>
                <a:lnTo>
                  <a:pt x="26" y="460"/>
                </a:lnTo>
                <a:lnTo>
                  <a:pt x="35" y="466"/>
                </a:lnTo>
                <a:lnTo>
                  <a:pt x="44" y="473"/>
                </a:lnTo>
                <a:lnTo>
                  <a:pt x="44" y="725"/>
                </a:lnTo>
                <a:lnTo>
                  <a:pt x="111" y="725"/>
                </a:lnTo>
                <a:lnTo>
                  <a:pt x="134" y="565"/>
                </a:lnTo>
                <a:lnTo>
                  <a:pt x="159" y="725"/>
                </a:lnTo>
                <a:lnTo>
                  <a:pt x="220" y="725"/>
                </a:lnTo>
                <a:lnTo>
                  <a:pt x="220" y="473"/>
                </a:lnTo>
                <a:lnTo>
                  <a:pt x="220" y="473"/>
                </a:lnTo>
                <a:close/>
              </a:path>
            </a:pathLst>
          </a:custGeom>
          <a:solidFill>
            <a:schemeClr val="bg1"/>
          </a:solidFill>
          <a:ln w="9525">
            <a:solidFill>
              <a:schemeClr val="bg1">
                <a:lumMod val="50000"/>
              </a:schemeClr>
            </a:solidFill>
            <a:round/>
            <a:headEnd/>
            <a:tailEnd/>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fr-FR"/>
          </a:p>
        </p:txBody>
      </p:sp>
      <p:sp>
        <p:nvSpPr>
          <p:cNvPr id="11" name="Freeform 5"/>
          <p:cNvSpPr>
            <a:spLocks noEditPoints="1"/>
          </p:cNvSpPr>
          <p:nvPr userDrawn="1"/>
        </p:nvSpPr>
        <p:spPr bwMode="auto">
          <a:xfrm>
            <a:off x="3673741" y="3255152"/>
            <a:ext cx="177071" cy="484442"/>
          </a:xfrm>
          <a:custGeom>
            <a:avLst/>
            <a:gdLst>
              <a:gd name="T0" fmla="*/ 143 w 265"/>
              <a:gd name="T1" fmla="*/ 1 h 725"/>
              <a:gd name="T2" fmla="*/ 168 w 265"/>
              <a:gd name="T3" fmla="*/ 7 h 725"/>
              <a:gd name="T4" fmla="*/ 189 w 265"/>
              <a:gd name="T5" fmla="*/ 20 h 725"/>
              <a:gd name="T6" fmla="*/ 206 w 265"/>
              <a:gd name="T7" fmla="*/ 39 h 725"/>
              <a:gd name="T8" fmla="*/ 216 w 265"/>
              <a:gd name="T9" fmla="*/ 61 h 725"/>
              <a:gd name="T10" fmla="*/ 220 w 265"/>
              <a:gd name="T11" fmla="*/ 87 h 725"/>
              <a:gd name="T12" fmla="*/ 219 w 265"/>
              <a:gd name="T13" fmla="*/ 104 h 725"/>
              <a:gd name="T14" fmla="*/ 210 w 265"/>
              <a:gd name="T15" fmla="*/ 128 h 725"/>
              <a:gd name="T16" fmla="*/ 195 w 265"/>
              <a:gd name="T17" fmla="*/ 148 h 725"/>
              <a:gd name="T18" fmla="*/ 175 w 265"/>
              <a:gd name="T19" fmla="*/ 163 h 725"/>
              <a:gd name="T20" fmla="*/ 152 w 265"/>
              <a:gd name="T21" fmla="*/ 172 h 725"/>
              <a:gd name="T22" fmla="*/ 134 w 265"/>
              <a:gd name="T23" fmla="*/ 173 h 725"/>
              <a:gd name="T24" fmla="*/ 108 w 265"/>
              <a:gd name="T25" fmla="*/ 169 h 725"/>
              <a:gd name="T26" fmla="*/ 86 w 265"/>
              <a:gd name="T27" fmla="*/ 158 h 725"/>
              <a:gd name="T28" fmla="*/ 67 w 265"/>
              <a:gd name="T29" fmla="*/ 142 h 725"/>
              <a:gd name="T30" fmla="*/ 55 w 265"/>
              <a:gd name="T31" fmla="*/ 121 h 725"/>
              <a:gd name="T32" fmla="*/ 48 w 265"/>
              <a:gd name="T33" fmla="*/ 96 h 725"/>
              <a:gd name="T34" fmla="*/ 48 w 265"/>
              <a:gd name="T35" fmla="*/ 78 h 725"/>
              <a:gd name="T36" fmla="*/ 55 w 265"/>
              <a:gd name="T37" fmla="*/ 53 h 725"/>
              <a:gd name="T38" fmla="*/ 67 w 265"/>
              <a:gd name="T39" fmla="*/ 32 h 725"/>
              <a:gd name="T40" fmla="*/ 86 w 265"/>
              <a:gd name="T41" fmla="*/ 15 h 725"/>
              <a:gd name="T42" fmla="*/ 108 w 265"/>
              <a:gd name="T43" fmla="*/ 5 h 725"/>
              <a:gd name="T44" fmla="*/ 134 w 265"/>
              <a:gd name="T45" fmla="*/ 0 h 725"/>
              <a:gd name="T46" fmla="*/ 220 w 265"/>
              <a:gd name="T47" fmla="*/ 473 h 725"/>
              <a:gd name="T48" fmla="*/ 245 w 265"/>
              <a:gd name="T49" fmla="*/ 453 h 725"/>
              <a:gd name="T50" fmla="*/ 261 w 265"/>
              <a:gd name="T51" fmla="*/ 423 h 725"/>
              <a:gd name="T52" fmla="*/ 265 w 265"/>
              <a:gd name="T53" fmla="*/ 271 h 725"/>
              <a:gd name="T54" fmla="*/ 262 w 265"/>
              <a:gd name="T55" fmla="*/ 255 h 725"/>
              <a:gd name="T56" fmla="*/ 255 w 265"/>
              <a:gd name="T57" fmla="*/ 231 h 725"/>
              <a:gd name="T58" fmla="*/ 240 w 265"/>
              <a:gd name="T59" fmla="*/ 213 h 725"/>
              <a:gd name="T60" fmla="*/ 221 w 265"/>
              <a:gd name="T61" fmla="*/ 199 h 725"/>
              <a:gd name="T62" fmla="*/ 199 w 265"/>
              <a:gd name="T63" fmla="*/ 190 h 725"/>
              <a:gd name="T64" fmla="*/ 81 w 265"/>
              <a:gd name="T65" fmla="*/ 189 h 725"/>
              <a:gd name="T66" fmla="*/ 65 w 265"/>
              <a:gd name="T67" fmla="*/ 190 h 725"/>
              <a:gd name="T68" fmla="*/ 42 w 265"/>
              <a:gd name="T69" fmla="*/ 199 h 725"/>
              <a:gd name="T70" fmla="*/ 24 w 265"/>
              <a:gd name="T71" fmla="*/ 213 h 725"/>
              <a:gd name="T72" fmla="*/ 10 w 265"/>
              <a:gd name="T73" fmla="*/ 231 h 725"/>
              <a:gd name="T74" fmla="*/ 1 w 265"/>
              <a:gd name="T75" fmla="*/ 255 h 725"/>
              <a:gd name="T76" fmla="*/ 0 w 265"/>
              <a:gd name="T77" fmla="*/ 400 h 725"/>
              <a:gd name="T78" fmla="*/ 2 w 265"/>
              <a:gd name="T79" fmla="*/ 423 h 725"/>
              <a:gd name="T80" fmla="*/ 19 w 265"/>
              <a:gd name="T81" fmla="*/ 451 h 725"/>
              <a:gd name="T82" fmla="*/ 44 w 265"/>
              <a:gd name="T83" fmla="*/ 473 h 725"/>
              <a:gd name="T84" fmla="*/ 134 w 265"/>
              <a:gd name="T85" fmla="*/ 565 h 725"/>
              <a:gd name="T86" fmla="*/ 220 w 265"/>
              <a:gd name="T87" fmla="*/ 473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725">
                <a:moveTo>
                  <a:pt x="134" y="0"/>
                </a:moveTo>
                <a:lnTo>
                  <a:pt x="134" y="0"/>
                </a:lnTo>
                <a:lnTo>
                  <a:pt x="143" y="1"/>
                </a:lnTo>
                <a:lnTo>
                  <a:pt x="152" y="2"/>
                </a:lnTo>
                <a:lnTo>
                  <a:pt x="160" y="5"/>
                </a:lnTo>
                <a:lnTo>
                  <a:pt x="168" y="7"/>
                </a:lnTo>
                <a:lnTo>
                  <a:pt x="175" y="11"/>
                </a:lnTo>
                <a:lnTo>
                  <a:pt x="183" y="15"/>
                </a:lnTo>
                <a:lnTo>
                  <a:pt x="189" y="20"/>
                </a:lnTo>
                <a:lnTo>
                  <a:pt x="195" y="26"/>
                </a:lnTo>
                <a:lnTo>
                  <a:pt x="201" y="32"/>
                </a:lnTo>
                <a:lnTo>
                  <a:pt x="206" y="39"/>
                </a:lnTo>
                <a:lnTo>
                  <a:pt x="210" y="46"/>
                </a:lnTo>
                <a:lnTo>
                  <a:pt x="214" y="53"/>
                </a:lnTo>
                <a:lnTo>
                  <a:pt x="216" y="61"/>
                </a:lnTo>
                <a:lnTo>
                  <a:pt x="219" y="70"/>
                </a:lnTo>
                <a:lnTo>
                  <a:pt x="220" y="78"/>
                </a:lnTo>
                <a:lnTo>
                  <a:pt x="220" y="87"/>
                </a:lnTo>
                <a:lnTo>
                  <a:pt x="220" y="87"/>
                </a:lnTo>
                <a:lnTo>
                  <a:pt x="220" y="96"/>
                </a:lnTo>
                <a:lnTo>
                  <a:pt x="219" y="104"/>
                </a:lnTo>
                <a:lnTo>
                  <a:pt x="216" y="112"/>
                </a:lnTo>
                <a:lnTo>
                  <a:pt x="214" y="121"/>
                </a:lnTo>
                <a:lnTo>
                  <a:pt x="210" y="128"/>
                </a:lnTo>
                <a:lnTo>
                  <a:pt x="206" y="136"/>
                </a:lnTo>
                <a:lnTo>
                  <a:pt x="201" y="142"/>
                </a:lnTo>
                <a:lnTo>
                  <a:pt x="195" y="148"/>
                </a:lnTo>
                <a:lnTo>
                  <a:pt x="189" y="153"/>
                </a:lnTo>
                <a:lnTo>
                  <a:pt x="183" y="158"/>
                </a:lnTo>
                <a:lnTo>
                  <a:pt x="175" y="163"/>
                </a:lnTo>
                <a:lnTo>
                  <a:pt x="168" y="167"/>
                </a:lnTo>
                <a:lnTo>
                  <a:pt x="160" y="169"/>
                </a:lnTo>
                <a:lnTo>
                  <a:pt x="152" y="172"/>
                </a:lnTo>
                <a:lnTo>
                  <a:pt x="143" y="173"/>
                </a:lnTo>
                <a:lnTo>
                  <a:pt x="134" y="173"/>
                </a:lnTo>
                <a:lnTo>
                  <a:pt x="134" y="173"/>
                </a:lnTo>
                <a:lnTo>
                  <a:pt x="126" y="173"/>
                </a:lnTo>
                <a:lnTo>
                  <a:pt x="117" y="172"/>
                </a:lnTo>
                <a:lnTo>
                  <a:pt x="108" y="169"/>
                </a:lnTo>
                <a:lnTo>
                  <a:pt x="101" y="167"/>
                </a:lnTo>
                <a:lnTo>
                  <a:pt x="93" y="163"/>
                </a:lnTo>
                <a:lnTo>
                  <a:pt x="86" y="158"/>
                </a:lnTo>
                <a:lnTo>
                  <a:pt x="80" y="153"/>
                </a:lnTo>
                <a:lnTo>
                  <a:pt x="73" y="148"/>
                </a:lnTo>
                <a:lnTo>
                  <a:pt x="67" y="142"/>
                </a:lnTo>
                <a:lnTo>
                  <a:pt x="62" y="136"/>
                </a:lnTo>
                <a:lnTo>
                  <a:pt x="58" y="128"/>
                </a:lnTo>
                <a:lnTo>
                  <a:pt x="55" y="121"/>
                </a:lnTo>
                <a:lnTo>
                  <a:pt x="52" y="112"/>
                </a:lnTo>
                <a:lnTo>
                  <a:pt x="50" y="104"/>
                </a:lnTo>
                <a:lnTo>
                  <a:pt x="48" y="96"/>
                </a:lnTo>
                <a:lnTo>
                  <a:pt x="48" y="87"/>
                </a:lnTo>
                <a:lnTo>
                  <a:pt x="48" y="87"/>
                </a:lnTo>
                <a:lnTo>
                  <a:pt x="48" y="78"/>
                </a:lnTo>
                <a:lnTo>
                  <a:pt x="50" y="70"/>
                </a:lnTo>
                <a:lnTo>
                  <a:pt x="52" y="61"/>
                </a:lnTo>
                <a:lnTo>
                  <a:pt x="55" y="53"/>
                </a:lnTo>
                <a:lnTo>
                  <a:pt x="58" y="46"/>
                </a:lnTo>
                <a:lnTo>
                  <a:pt x="62" y="39"/>
                </a:lnTo>
                <a:lnTo>
                  <a:pt x="67" y="32"/>
                </a:lnTo>
                <a:lnTo>
                  <a:pt x="73" y="26"/>
                </a:lnTo>
                <a:lnTo>
                  <a:pt x="80" y="20"/>
                </a:lnTo>
                <a:lnTo>
                  <a:pt x="86" y="15"/>
                </a:lnTo>
                <a:lnTo>
                  <a:pt x="93" y="11"/>
                </a:lnTo>
                <a:lnTo>
                  <a:pt x="101" y="7"/>
                </a:lnTo>
                <a:lnTo>
                  <a:pt x="108" y="5"/>
                </a:lnTo>
                <a:lnTo>
                  <a:pt x="117" y="2"/>
                </a:lnTo>
                <a:lnTo>
                  <a:pt x="126" y="1"/>
                </a:lnTo>
                <a:lnTo>
                  <a:pt x="134" y="0"/>
                </a:lnTo>
                <a:lnTo>
                  <a:pt x="134" y="0"/>
                </a:lnTo>
                <a:close/>
                <a:moveTo>
                  <a:pt x="220" y="473"/>
                </a:moveTo>
                <a:lnTo>
                  <a:pt x="220" y="473"/>
                </a:lnTo>
                <a:lnTo>
                  <a:pt x="229" y="468"/>
                </a:lnTo>
                <a:lnTo>
                  <a:pt x="237" y="460"/>
                </a:lnTo>
                <a:lnTo>
                  <a:pt x="245" y="453"/>
                </a:lnTo>
                <a:lnTo>
                  <a:pt x="252" y="443"/>
                </a:lnTo>
                <a:lnTo>
                  <a:pt x="257" y="433"/>
                </a:lnTo>
                <a:lnTo>
                  <a:pt x="261" y="423"/>
                </a:lnTo>
                <a:lnTo>
                  <a:pt x="263" y="412"/>
                </a:lnTo>
                <a:lnTo>
                  <a:pt x="265" y="400"/>
                </a:lnTo>
                <a:lnTo>
                  <a:pt x="265" y="271"/>
                </a:lnTo>
                <a:lnTo>
                  <a:pt x="265" y="271"/>
                </a:lnTo>
                <a:lnTo>
                  <a:pt x="263" y="262"/>
                </a:lnTo>
                <a:lnTo>
                  <a:pt x="262" y="255"/>
                </a:lnTo>
                <a:lnTo>
                  <a:pt x="261" y="246"/>
                </a:lnTo>
                <a:lnTo>
                  <a:pt x="257" y="239"/>
                </a:lnTo>
                <a:lnTo>
                  <a:pt x="255" y="231"/>
                </a:lnTo>
                <a:lnTo>
                  <a:pt x="250" y="225"/>
                </a:lnTo>
                <a:lnTo>
                  <a:pt x="245" y="219"/>
                </a:lnTo>
                <a:lnTo>
                  <a:pt x="240" y="213"/>
                </a:lnTo>
                <a:lnTo>
                  <a:pt x="235" y="208"/>
                </a:lnTo>
                <a:lnTo>
                  <a:pt x="227" y="203"/>
                </a:lnTo>
                <a:lnTo>
                  <a:pt x="221" y="199"/>
                </a:lnTo>
                <a:lnTo>
                  <a:pt x="214" y="195"/>
                </a:lnTo>
                <a:lnTo>
                  <a:pt x="206" y="193"/>
                </a:lnTo>
                <a:lnTo>
                  <a:pt x="199" y="190"/>
                </a:lnTo>
                <a:lnTo>
                  <a:pt x="190" y="189"/>
                </a:lnTo>
                <a:lnTo>
                  <a:pt x="183" y="189"/>
                </a:lnTo>
                <a:lnTo>
                  <a:pt x="81" y="189"/>
                </a:lnTo>
                <a:lnTo>
                  <a:pt x="81" y="189"/>
                </a:lnTo>
                <a:lnTo>
                  <a:pt x="73" y="189"/>
                </a:lnTo>
                <a:lnTo>
                  <a:pt x="65" y="190"/>
                </a:lnTo>
                <a:lnTo>
                  <a:pt x="57" y="193"/>
                </a:lnTo>
                <a:lnTo>
                  <a:pt x="50" y="195"/>
                </a:lnTo>
                <a:lnTo>
                  <a:pt x="42" y="199"/>
                </a:lnTo>
                <a:lnTo>
                  <a:pt x="36" y="203"/>
                </a:lnTo>
                <a:lnTo>
                  <a:pt x="30" y="208"/>
                </a:lnTo>
                <a:lnTo>
                  <a:pt x="24" y="213"/>
                </a:lnTo>
                <a:lnTo>
                  <a:pt x="19" y="219"/>
                </a:lnTo>
                <a:lnTo>
                  <a:pt x="14" y="225"/>
                </a:lnTo>
                <a:lnTo>
                  <a:pt x="10" y="231"/>
                </a:lnTo>
                <a:lnTo>
                  <a:pt x="6" y="239"/>
                </a:lnTo>
                <a:lnTo>
                  <a:pt x="4" y="246"/>
                </a:lnTo>
                <a:lnTo>
                  <a:pt x="1" y="255"/>
                </a:lnTo>
                <a:lnTo>
                  <a:pt x="0" y="262"/>
                </a:lnTo>
                <a:lnTo>
                  <a:pt x="0" y="271"/>
                </a:lnTo>
                <a:lnTo>
                  <a:pt x="0" y="400"/>
                </a:lnTo>
                <a:lnTo>
                  <a:pt x="0" y="400"/>
                </a:lnTo>
                <a:lnTo>
                  <a:pt x="0" y="412"/>
                </a:lnTo>
                <a:lnTo>
                  <a:pt x="2" y="423"/>
                </a:lnTo>
                <a:lnTo>
                  <a:pt x="6" y="433"/>
                </a:lnTo>
                <a:lnTo>
                  <a:pt x="11" y="443"/>
                </a:lnTo>
                <a:lnTo>
                  <a:pt x="19" y="451"/>
                </a:lnTo>
                <a:lnTo>
                  <a:pt x="26" y="460"/>
                </a:lnTo>
                <a:lnTo>
                  <a:pt x="35" y="466"/>
                </a:lnTo>
                <a:lnTo>
                  <a:pt x="44" y="473"/>
                </a:lnTo>
                <a:lnTo>
                  <a:pt x="44" y="725"/>
                </a:lnTo>
                <a:lnTo>
                  <a:pt x="111" y="725"/>
                </a:lnTo>
                <a:lnTo>
                  <a:pt x="134" y="565"/>
                </a:lnTo>
                <a:lnTo>
                  <a:pt x="159" y="725"/>
                </a:lnTo>
                <a:lnTo>
                  <a:pt x="220" y="725"/>
                </a:lnTo>
                <a:lnTo>
                  <a:pt x="220" y="473"/>
                </a:lnTo>
                <a:lnTo>
                  <a:pt x="220" y="473"/>
                </a:lnTo>
                <a:close/>
              </a:path>
            </a:pathLst>
          </a:custGeom>
          <a:solidFill>
            <a:schemeClr val="bg1"/>
          </a:solidFill>
          <a:ln w="9525">
            <a:solidFill>
              <a:schemeClr val="bg1">
                <a:lumMod val="50000"/>
              </a:schemeClr>
            </a:solidFill>
            <a:round/>
            <a:headEnd/>
            <a:tailEnd/>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fr-FR"/>
          </a:p>
        </p:txBody>
      </p:sp>
      <p:sp>
        <p:nvSpPr>
          <p:cNvPr id="114" name="Forme libre 113"/>
          <p:cNvSpPr/>
          <p:nvPr userDrawn="1"/>
        </p:nvSpPr>
        <p:spPr>
          <a:xfrm>
            <a:off x="4572000" y="1788764"/>
            <a:ext cx="704956" cy="1677450"/>
          </a:xfrm>
          <a:custGeom>
            <a:avLst/>
            <a:gdLst>
              <a:gd name="connsiteX0" fmla="*/ 542261 w 542261"/>
              <a:gd name="connsiteY0" fmla="*/ 0 h 1733107"/>
              <a:gd name="connsiteX1" fmla="*/ 542261 w 542261"/>
              <a:gd name="connsiteY1" fmla="*/ 265814 h 1733107"/>
              <a:gd name="connsiteX2" fmla="*/ 0 w 542261"/>
              <a:gd name="connsiteY2" fmla="*/ 265814 h 1733107"/>
              <a:gd name="connsiteX3" fmla="*/ 0 w 542261"/>
              <a:gd name="connsiteY3" fmla="*/ 1733107 h 1733107"/>
              <a:gd name="connsiteX4" fmla="*/ 0 w 542261"/>
              <a:gd name="connsiteY4" fmla="*/ 1733107 h 173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261" h="1733107">
                <a:moveTo>
                  <a:pt x="542261" y="0"/>
                </a:moveTo>
                <a:lnTo>
                  <a:pt x="542261" y="265814"/>
                </a:lnTo>
                <a:lnTo>
                  <a:pt x="0" y="265814"/>
                </a:lnTo>
                <a:lnTo>
                  <a:pt x="0" y="1733107"/>
                </a:lnTo>
                <a:lnTo>
                  <a:pt x="0" y="1733107"/>
                </a:lnTo>
              </a:path>
            </a:pathLst>
          </a:custGeom>
          <a:ln w="12700" cap="rnd">
            <a:solidFill>
              <a:srgbClr val="CF022B"/>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Freeform 5"/>
          <p:cNvSpPr>
            <a:spLocks noEditPoints="1"/>
          </p:cNvSpPr>
          <p:nvPr userDrawn="1"/>
        </p:nvSpPr>
        <p:spPr bwMode="auto">
          <a:xfrm>
            <a:off x="4730144" y="3189371"/>
            <a:ext cx="177071" cy="484442"/>
          </a:xfrm>
          <a:custGeom>
            <a:avLst/>
            <a:gdLst>
              <a:gd name="T0" fmla="*/ 143 w 265"/>
              <a:gd name="T1" fmla="*/ 1 h 725"/>
              <a:gd name="T2" fmla="*/ 168 w 265"/>
              <a:gd name="T3" fmla="*/ 7 h 725"/>
              <a:gd name="T4" fmla="*/ 189 w 265"/>
              <a:gd name="T5" fmla="*/ 20 h 725"/>
              <a:gd name="T6" fmla="*/ 206 w 265"/>
              <a:gd name="T7" fmla="*/ 39 h 725"/>
              <a:gd name="T8" fmla="*/ 216 w 265"/>
              <a:gd name="T9" fmla="*/ 61 h 725"/>
              <a:gd name="T10" fmla="*/ 220 w 265"/>
              <a:gd name="T11" fmla="*/ 87 h 725"/>
              <a:gd name="T12" fmla="*/ 219 w 265"/>
              <a:gd name="T13" fmla="*/ 104 h 725"/>
              <a:gd name="T14" fmla="*/ 210 w 265"/>
              <a:gd name="T15" fmla="*/ 128 h 725"/>
              <a:gd name="T16" fmla="*/ 195 w 265"/>
              <a:gd name="T17" fmla="*/ 148 h 725"/>
              <a:gd name="T18" fmla="*/ 175 w 265"/>
              <a:gd name="T19" fmla="*/ 163 h 725"/>
              <a:gd name="T20" fmla="*/ 152 w 265"/>
              <a:gd name="T21" fmla="*/ 172 h 725"/>
              <a:gd name="T22" fmla="*/ 134 w 265"/>
              <a:gd name="T23" fmla="*/ 173 h 725"/>
              <a:gd name="T24" fmla="*/ 108 w 265"/>
              <a:gd name="T25" fmla="*/ 169 h 725"/>
              <a:gd name="T26" fmla="*/ 86 w 265"/>
              <a:gd name="T27" fmla="*/ 158 h 725"/>
              <a:gd name="T28" fmla="*/ 67 w 265"/>
              <a:gd name="T29" fmla="*/ 142 h 725"/>
              <a:gd name="T30" fmla="*/ 55 w 265"/>
              <a:gd name="T31" fmla="*/ 121 h 725"/>
              <a:gd name="T32" fmla="*/ 48 w 265"/>
              <a:gd name="T33" fmla="*/ 96 h 725"/>
              <a:gd name="T34" fmla="*/ 48 w 265"/>
              <a:gd name="T35" fmla="*/ 78 h 725"/>
              <a:gd name="T36" fmla="*/ 55 w 265"/>
              <a:gd name="T37" fmla="*/ 53 h 725"/>
              <a:gd name="T38" fmla="*/ 67 w 265"/>
              <a:gd name="T39" fmla="*/ 32 h 725"/>
              <a:gd name="T40" fmla="*/ 86 w 265"/>
              <a:gd name="T41" fmla="*/ 15 h 725"/>
              <a:gd name="T42" fmla="*/ 108 w 265"/>
              <a:gd name="T43" fmla="*/ 5 h 725"/>
              <a:gd name="T44" fmla="*/ 134 w 265"/>
              <a:gd name="T45" fmla="*/ 0 h 725"/>
              <a:gd name="T46" fmla="*/ 220 w 265"/>
              <a:gd name="T47" fmla="*/ 473 h 725"/>
              <a:gd name="T48" fmla="*/ 245 w 265"/>
              <a:gd name="T49" fmla="*/ 453 h 725"/>
              <a:gd name="T50" fmla="*/ 261 w 265"/>
              <a:gd name="T51" fmla="*/ 423 h 725"/>
              <a:gd name="T52" fmla="*/ 265 w 265"/>
              <a:gd name="T53" fmla="*/ 271 h 725"/>
              <a:gd name="T54" fmla="*/ 262 w 265"/>
              <a:gd name="T55" fmla="*/ 255 h 725"/>
              <a:gd name="T56" fmla="*/ 255 w 265"/>
              <a:gd name="T57" fmla="*/ 231 h 725"/>
              <a:gd name="T58" fmla="*/ 240 w 265"/>
              <a:gd name="T59" fmla="*/ 213 h 725"/>
              <a:gd name="T60" fmla="*/ 221 w 265"/>
              <a:gd name="T61" fmla="*/ 199 h 725"/>
              <a:gd name="T62" fmla="*/ 199 w 265"/>
              <a:gd name="T63" fmla="*/ 190 h 725"/>
              <a:gd name="T64" fmla="*/ 81 w 265"/>
              <a:gd name="T65" fmla="*/ 189 h 725"/>
              <a:gd name="T66" fmla="*/ 65 w 265"/>
              <a:gd name="T67" fmla="*/ 190 h 725"/>
              <a:gd name="T68" fmla="*/ 42 w 265"/>
              <a:gd name="T69" fmla="*/ 199 h 725"/>
              <a:gd name="T70" fmla="*/ 24 w 265"/>
              <a:gd name="T71" fmla="*/ 213 h 725"/>
              <a:gd name="T72" fmla="*/ 10 w 265"/>
              <a:gd name="T73" fmla="*/ 231 h 725"/>
              <a:gd name="T74" fmla="*/ 1 w 265"/>
              <a:gd name="T75" fmla="*/ 255 h 725"/>
              <a:gd name="T76" fmla="*/ 0 w 265"/>
              <a:gd name="T77" fmla="*/ 400 h 725"/>
              <a:gd name="T78" fmla="*/ 2 w 265"/>
              <a:gd name="T79" fmla="*/ 423 h 725"/>
              <a:gd name="T80" fmla="*/ 19 w 265"/>
              <a:gd name="T81" fmla="*/ 451 h 725"/>
              <a:gd name="T82" fmla="*/ 44 w 265"/>
              <a:gd name="T83" fmla="*/ 473 h 725"/>
              <a:gd name="T84" fmla="*/ 134 w 265"/>
              <a:gd name="T85" fmla="*/ 565 h 725"/>
              <a:gd name="T86" fmla="*/ 220 w 265"/>
              <a:gd name="T87" fmla="*/ 473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725">
                <a:moveTo>
                  <a:pt x="134" y="0"/>
                </a:moveTo>
                <a:lnTo>
                  <a:pt x="134" y="0"/>
                </a:lnTo>
                <a:lnTo>
                  <a:pt x="143" y="1"/>
                </a:lnTo>
                <a:lnTo>
                  <a:pt x="152" y="2"/>
                </a:lnTo>
                <a:lnTo>
                  <a:pt x="160" y="5"/>
                </a:lnTo>
                <a:lnTo>
                  <a:pt x="168" y="7"/>
                </a:lnTo>
                <a:lnTo>
                  <a:pt x="175" y="11"/>
                </a:lnTo>
                <a:lnTo>
                  <a:pt x="183" y="15"/>
                </a:lnTo>
                <a:lnTo>
                  <a:pt x="189" y="20"/>
                </a:lnTo>
                <a:lnTo>
                  <a:pt x="195" y="26"/>
                </a:lnTo>
                <a:lnTo>
                  <a:pt x="201" y="32"/>
                </a:lnTo>
                <a:lnTo>
                  <a:pt x="206" y="39"/>
                </a:lnTo>
                <a:lnTo>
                  <a:pt x="210" y="46"/>
                </a:lnTo>
                <a:lnTo>
                  <a:pt x="214" y="53"/>
                </a:lnTo>
                <a:lnTo>
                  <a:pt x="216" y="61"/>
                </a:lnTo>
                <a:lnTo>
                  <a:pt x="219" y="70"/>
                </a:lnTo>
                <a:lnTo>
                  <a:pt x="220" y="78"/>
                </a:lnTo>
                <a:lnTo>
                  <a:pt x="220" y="87"/>
                </a:lnTo>
                <a:lnTo>
                  <a:pt x="220" y="87"/>
                </a:lnTo>
                <a:lnTo>
                  <a:pt x="220" y="96"/>
                </a:lnTo>
                <a:lnTo>
                  <a:pt x="219" y="104"/>
                </a:lnTo>
                <a:lnTo>
                  <a:pt x="216" y="112"/>
                </a:lnTo>
                <a:lnTo>
                  <a:pt x="214" y="121"/>
                </a:lnTo>
                <a:lnTo>
                  <a:pt x="210" y="128"/>
                </a:lnTo>
                <a:lnTo>
                  <a:pt x="206" y="136"/>
                </a:lnTo>
                <a:lnTo>
                  <a:pt x="201" y="142"/>
                </a:lnTo>
                <a:lnTo>
                  <a:pt x="195" y="148"/>
                </a:lnTo>
                <a:lnTo>
                  <a:pt x="189" y="153"/>
                </a:lnTo>
                <a:lnTo>
                  <a:pt x="183" y="158"/>
                </a:lnTo>
                <a:lnTo>
                  <a:pt x="175" y="163"/>
                </a:lnTo>
                <a:lnTo>
                  <a:pt x="168" y="167"/>
                </a:lnTo>
                <a:lnTo>
                  <a:pt x="160" y="169"/>
                </a:lnTo>
                <a:lnTo>
                  <a:pt x="152" y="172"/>
                </a:lnTo>
                <a:lnTo>
                  <a:pt x="143" y="173"/>
                </a:lnTo>
                <a:lnTo>
                  <a:pt x="134" y="173"/>
                </a:lnTo>
                <a:lnTo>
                  <a:pt x="134" y="173"/>
                </a:lnTo>
                <a:lnTo>
                  <a:pt x="126" y="173"/>
                </a:lnTo>
                <a:lnTo>
                  <a:pt x="117" y="172"/>
                </a:lnTo>
                <a:lnTo>
                  <a:pt x="108" y="169"/>
                </a:lnTo>
                <a:lnTo>
                  <a:pt x="101" y="167"/>
                </a:lnTo>
                <a:lnTo>
                  <a:pt x="93" y="163"/>
                </a:lnTo>
                <a:lnTo>
                  <a:pt x="86" y="158"/>
                </a:lnTo>
                <a:lnTo>
                  <a:pt x="80" y="153"/>
                </a:lnTo>
                <a:lnTo>
                  <a:pt x="73" y="148"/>
                </a:lnTo>
                <a:lnTo>
                  <a:pt x="67" y="142"/>
                </a:lnTo>
                <a:lnTo>
                  <a:pt x="62" y="136"/>
                </a:lnTo>
                <a:lnTo>
                  <a:pt x="58" y="128"/>
                </a:lnTo>
                <a:lnTo>
                  <a:pt x="55" y="121"/>
                </a:lnTo>
                <a:lnTo>
                  <a:pt x="52" y="112"/>
                </a:lnTo>
                <a:lnTo>
                  <a:pt x="50" y="104"/>
                </a:lnTo>
                <a:lnTo>
                  <a:pt x="48" y="96"/>
                </a:lnTo>
                <a:lnTo>
                  <a:pt x="48" y="87"/>
                </a:lnTo>
                <a:lnTo>
                  <a:pt x="48" y="87"/>
                </a:lnTo>
                <a:lnTo>
                  <a:pt x="48" y="78"/>
                </a:lnTo>
                <a:lnTo>
                  <a:pt x="50" y="70"/>
                </a:lnTo>
                <a:lnTo>
                  <a:pt x="52" y="61"/>
                </a:lnTo>
                <a:lnTo>
                  <a:pt x="55" y="53"/>
                </a:lnTo>
                <a:lnTo>
                  <a:pt x="58" y="46"/>
                </a:lnTo>
                <a:lnTo>
                  <a:pt x="62" y="39"/>
                </a:lnTo>
                <a:lnTo>
                  <a:pt x="67" y="32"/>
                </a:lnTo>
                <a:lnTo>
                  <a:pt x="73" y="26"/>
                </a:lnTo>
                <a:lnTo>
                  <a:pt x="80" y="20"/>
                </a:lnTo>
                <a:lnTo>
                  <a:pt x="86" y="15"/>
                </a:lnTo>
                <a:lnTo>
                  <a:pt x="93" y="11"/>
                </a:lnTo>
                <a:lnTo>
                  <a:pt x="101" y="7"/>
                </a:lnTo>
                <a:lnTo>
                  <a:pt x="108" y="5"/>
                </a:lnTo>
                <a:lnTo>
                  <a:pt x="117" y="2"/>
                </a:lnTo>
                <a:lnTo>
                  <a:pt x="126" y="1"/>
                </a:lnTo>
                <a:lnTo>
                  <a:pt x="134" y="0"/>
                </a:lnTo>
                <a:lnTo>
                  <a:pt x="134" y="0"/>
                </a:lnTo>
                <a:close/>
                <a:moveTo>
                  <a:pt x="220" y="473"/>
                </a:moveTo>
                <a:lnTo>
                  <a:pt x="220" y="473"/>
                </a:lnTo>
                <a:lnTo>
                  <a:pt x="229" y="468"/>
                </a:lnTo>
                <a:lnTo>
                  <a:pt x="237" y="460"/>
                </a:lnTo>
                <a:lnTo>
                  <a:pt x="245" y="453"/>
                </a:lnTo>
                <a:lnTo>
                  <a:pt x="252" y="443"/>
                </a:lnTo>
                <a:lnTo>
                  <a:pt x="257" y="433"/>
                </a:lnTo>
                <a:lnTo>
                  <a:pt x="261" y="423"/>
                </a:lnTo>
                <a:lnTo>
                  <a:pt x="263" y="412"/>
                </a:lnTo>
                <a:lnTo>
                  <a:pt x="265" y="400"/>
                </a:lnTo>
                <a:lnTo>
                  <a:pt x="265" y="271"/>
                </a:lnTo>
                <a:lnTo>
                  <a:pt x="265" y="271"/>
                </a:lnTo>
                <a:lnTo>
                  <a:pt x="263" y="262"/>
                </a:lnTo>
                <a:lnTo>
                  <a:pt x="262" y="255"/>
                </a:lnTo>
                <a:lnTo>
                  <a:pt x="261" y="246"/>
                </a:lnTo>
                <a:lnTo>
                  <a:pt x="257" y="239"/>
                </a:lnTo>
                <a:lnTo>
                  <a:pt x="255" y="231"/>
                </a:lnTo>
                <a:lnTo>
                  <a:pt x="250" y="225"/>
                </a:lnTo>
                <a:lnTo>
                  <a:pt x="245" y="219"/>
                </a:lnTo>
                <a:lnTo>
                  <a:pt x="240" y="213"/>
                </a:lnTo>
                <a:lnTo>
                  <a:pt x="235" y="208"/>
                </a:lnTo>
                <a:lnTo>
                  <a:pt x="227" y="203"/>
                </a:lnTo>
                <a:lnTo>
                  <a:pt x="221" y="199"/>
                </a:lnTo>
                <a:lnTo>
                  <a:pt x="214" y="195"/>
                </a:lnTo>
                <a:lnTo>
                  <a:pt x="206" y="193"/>
                </a:lnTo>
                <a:lnTo>
                  <a:pt x="199" y="190"/>
                </a:lnTo>
                <a:lnTo>
                  <a:pt x="190" y="189"/>
                </a:lnTo>
                <a:lnTo>
                  <a:pt x="183" y="189"/>
                </a:lnTo>
                <a:lnTo>
                  <a:pt x="81" y="189"/>
                </a:lnTo>
                <a:lnTo>
                  <a:pt x="81" y="189"/>
                </a:lnTo>
                <a:lnTo>
                  <a:pt x="73" y="189"/>
                </a:lnTo>
                <a:lnTo>
                  <a:pt x="65" y="190"/>
                </a:lnTo>
                <a:lnTo>
                  <a:pt x="57" y="193"/>
                </a:lnTo>
                <a:lnTo>
                  <a:pt x="50" y="195"/>
                </a:lnTo>
                <a:lnTo>
                  <a:pt x="42" y="199"/>
                </a:lnTo>
                <a:lnTo>
                  <a:pt x="36" y="203"/>
                </a:lnTo>
                <a:lnTo>
                  <a:pt x="30" y="208"/>
                </a:lnTo>
                <a:lnTo>
                  <a:pt x="24" y="213"/>
                </a:lnTo>
                <a:lnTo>
                  <a:pt x="19" y="219"/>
                </a:lnTo>
                <a:lnTo>
                  <a:pt x="14" y="225"/>
                </a:lnTo>
                <a:lnTo>
                  <a:pt x="10" y="231"/>
                </a:lnTo>
                <a:lnTo>
                  <a:pt x="6" y="239"/>
                </a:lnTo>
                <a:lnTo>
                  <a:pt x="4" y="246"/>
                </a:lnTo>
                <a:lnTo>
                  <a:pt x="1" y="255"/>
                </a:lnTo>
                <a:lnTo>
                  <a:pt x="0" y="262"/>
                </a:lnTo>
                <a:lnTo>
                  <a:pt x="0" y="271"/>
                </a:lnTo>
                <a:lnTo>
                  <a:pt x="0" y="400"/>
                </a:lnTo>
                <a:lnTo>
                  <a:pt x="0" y="400"/>
                </a:lnTo>
                <a:lnTo>
                  <a:pt x="0" y="412"/>
                </a:lnTo>
                <a:lnTo>
                  <a:pt x="2" y="423"/>
                </a:lnTo>
                <a:lnTo>
                  <a:pt x="6" y="433"/>
                </a:lnTo>
                <a:lnTo>
                  <a:pt x="11" y="443"/>
                </a:lnTo>
                <a:lnTo>
                  <a:pt x="19" y="451"/>
                </a:lnTo>
                <a:lnTo>
                  <a:pt x="26" y="460"/>
                </a:lnTo>
                <a:lnTo>
                  <a:pt x="35" y="466"/>
                </a:lnTo>
                <a:lnTo>
                  <a:pt x="44" y="473"/>
                </a:lnTo>
                <a:lnTo>
                  <a:pt x="44" y="725"/>
                </a:lnTo>
                <a:lnTo>
                  <a:pt x="111" y="725"/>
                </a:lnTo>
                <a:lnTo>
                  <a:pt x="134" y="565"/>
                </a:lnTo>
                <a:lnTo>
                  <a:pt x="159" y="725"/>
                </a:lnTo>
                <a:lnTo>
                  <a:pt x="220" y="725"/>
                </a:lnTo>
                <a:lnTo>
                  <a:pt x="220" y="473"/>
                </a:lnTo>
                <a:lnTo>
                  <a:pt x="220" y="473"/>
                </a:lnTo>
                <a:close/>
              </a:path>
            </a:pathLst>
          </a:custGeom>
          <a:solidFill>
            <a:schemeClr val="bg1"/>
          </a:solidFill>
          <a:ln w="9525">
            <a:solidFill>
              <a:schemeClr val="bg1">
                <a:lumMod val="50000"/>
              </a:schemeClr>
            </a:solidFill>
            <a:round/>
            <a:headEnd/>
            <a:tailEnd/>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fr-FR"/>
          </a:p>
        </p:txBody>
      </p:sp>
      <p:sp>
        <p:nvSpPr>
          <p:cNvPr id="13" name="Freeform 5"/>
          <p:cNvSpPr>
            <a:spLocks noEditPoints="1"/>
          </p:cNvSpPr>
          <p:nvPr userDrawn="1"/>
        </p:nvSpPr>
        <p:spPr bwMode="auto">
          <a:xfrm>
            <a:off x="5258345" y="3255152"/>
            <a:ext cx="177071" cy="484442"/>
          </a:xfrm>
          <a:custGeom>
            <a:avLst/>
            <a:gdLst>
              <a:gd name="T0" fmla="*/ 143 w 265"/>
              <a:gd name="T1" fmla="*/ 1 h 725"/>
              <a:gd name="T2" fmla="*/ 168 w 265"/>
              <a:gd name="T3" fmla="*/ 7 h 725"/>
              <a:gd name="T4" fmla="*/ 189 w 265"/>
              <a:gd name="T5" fmla="*/ 20 h 725"/>
              <a:gd name="T6" fmla="*/ 206 w 265"/>
              <a:gd name="T7" fmla="*/ 39 h 725"/>
              <a:gd name="T8" fmla="*/ 216 w 265"/>
              <a:gd name="T9" fmla="*/ 61 h 725"/>
              <a:gd name="T10" fmla="*/ 220 w 265"/>
              <a:gd name="T11" fmla="*/ 87 h 725"/>
              <a:gd name="T12" fmla="*/ 219 w 265"/>
              <a:gd name="T13" fmla="*/ 104 h 725"/>
              <a:gd name="T14" fmla="*/ 210 w 265"/>
              <a:gd name="T15" fmla="*/ 128 h 725"/>
              <a:gd name="T16" fmla="*/ 195 w 265"/>
              <a:gd name="T17" fmla="*/ 148 h 725"/>
              <a:gd name="T18" fmla="*/ 175 w 265"/>
              <a:gd name="T19" fmla="*/ 163 h 725"/>
              <a:gd name="T20" fmla="*/ 152 w 265"/>
              <a:gd name="T21" fmla="*/ 172 h 725"/>
              <a:gd name="T22" fmla="*/ 134 w 265"/>
              <a:gd name="T23" fmla="*/ 173 h 725"/>
              <a:gd name="T24" fmla="*/ 108 w 265"/>
              <a:gd name="T25" fmla="*/ 169 h 725"/>
              <a:gd name="T26" fmla="*/ 86 w 265"/>
              <a:gd name="T27" fmla="*/ 158 h 725"/>
              <a:gd name="T28" fmla="*/ 67 w 265"/>
              <a:gd name="T29" fmla="*/ 142 h 725"/>
              <a:gd name="T30" fmla="*/ 55 w 265"/>
              <a:gd name="T31" fmla="*/ 121 h 725"/>
              <a:gd name="T32" fmla="*/ 48 w 265"/>
              <a:gd name="T33" fmla="*/ 96 h 725"/>
              <a:gd name="T34" fmla="*/ 48 w 265"/>
              <a:gd name="T35" fmla="*/ 78 h 725"/>
              <a:gd name="T36" fmla="*/ 55 w 265"/>
              <a:gd name="T37" fmla="*/ 53 h 725"/>
              <a:gd name="T38" fmla="*/ 67 w 265"/>
              <a:gd name="T39" fmla="*/ 32 h 725"/>
              <a:gd name="T40" fmla="*/ 86 w 265"/>
              <a:gd name="T41" fmla="*/ 15 h 725"/>
              <a:gd name="T42" fmla="*/ 108 w 265"/>
              <a:gd name="T43" fmla="*/ 5 h 725"/>
              <a:gd name="T44" fmla="*/ 134 w 265"/>
              <a:gd name="T45" fmla="*/ 0 h 725"/>
              <a:gd name="T46" fmla="*/ 220 w 265"/>
              <a:gd name="T47" fmla="*/ 473 h 725"/>
              <a:gd name="T48" fmla="*/ 245 w 265"/>
              <a:gd name="T49" fmla="*/ 453 h 725"/>
              <a:gd name="T50" fmla="*/ 261 w 265"/>
              <a:gd name="T51" fmla="*/ 423 h 725"/>
              <a:gd name="T52" fmla="*/ 265 w 265"/>
              <a:gd name="T53" fmla="*/ 271 h 725"/>
              <a:gd name="T54" fmla="*/ 262 w 265"/>
              <a:gd name="T55" fmla="*/ 255 h 725"/>
              <a:gd name="T56" fmla="*/ 255 w 265"/>
              <a:gd name="T57" fmla="*/ 231 h 725"/>
              <a:gd name="T58" fmla="*/ 240 w 265"/>
              <a:gd name="T59" fmla="*/ 213 h 725"/>
              <a:gd name="T60" fmla="*/ 221 w 265"/>
              <a:gd name="T61" fmla="*/ 199 h 725"/>
              <a:gd name="T62" fmla="*/ 199 w 265"/>
              <a:gd name="T63" fmla="*/ 190 h 725"/>
              <a:gd name="T64" fmla="*/ 81 w 265"/>
              <a:gd name="T65" fmla="*/ 189 h 725"/>
              <a:gd name="T66" fmla="*/ 65 w 265"/>
              <a:gd name="T67" fmla="*/ 190 h 725"/>
              <a:gd name="T68" fmla="*/ 42 w 265"/>
              <a:gd name="T69" fmla="*/ 199 h 725"/>
              <a:gd name="T70" fmla="*/ 24 w 265"/>
              <a:gd name="T71" fmla="*/ 213 h 725"/>
              <a:gd name="T72" fmla="*/ 10 w 265"/>
              <a:gd name="T73" fmla="*/ 231 h 725"/>
              <a:gd name="T74" fmla="*/ 1 w 265"/>
              <a:gd name="T75" fmla="*/ 255 h 725"/>
              <a:gd name="T76" fmla="*/ 0 w 265"/>
              <a:gd name="T77" fmla="*/ 400 h 725"/>
              <a:gd name="T78" fmla="*/ 2 w 265"/>
              <a:gd name="T79" fmla="*/ 423 h 725"/>
              <a:gd name="T80" fmla="*/ 19 w 265"/>
              <a:gd name="T81" fmla="*/ 451 h 725"/>
              <a:gd name="T82" fmla="*/ 44 w 265"/>
              <a:gd name="T83" fmla="*/ 473 h 725"/>
              <a:gd name="T84" fmla="*/ 134 w 265"/>
              <a:gd name="T85" fmla="*/ 565 h 725"/>
              <a:gd name="T86" fmla="*/ 220 w 265"/>
              <a:gd name="T87" fmla="*/ 473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725">
                <a:moveTo>
                  <a:pt x="134" y="0"/>
                </a:moveTo>
                <a:lnTo>
                  <a:pt x="134" y="0"/>
                </a:lnTo>
                <a:lnTo>
                  <a:pt x="143" y="1"/>
                </a:lnTo>
                <a:lnTo>
                  <a:pt x="152" y="2"/>
                </a:lnTo>
                <a:lnTo>
                  <a:pt x="160" y="5"/>
                </a:lnTo>
                <a:lnTo>
                  <a:pt x="168" y="7"/>
                </a:lnTo>
                <a:lnTo>
                  <a:pt x="175" y="11"/>
                </a:lnTo>
                <a:lnTo>
                  <a:pt x="183" y="15"/>
                </a:lnTo>
                <a:lnTo>
                  <a:pt x="189" y="20"/>
                </a:lnTo>
                <a:lnTo>
                  <a:pt x="195" y="26"/>
                </a:lnTo>
                <a:lnTo>
                  <a:pt x="201" y="32"/>
                </a:lnTo>
                <a:lnTo>
                  <a:pt x="206" y="39"/>
                </a:lnTo>
                <a:lnTo>
                  <a:pt x="210" y="46"/>
                </a:lnTo>
                <a:lnTo>
                  <a:pt x="214" y="53"/>
                </a:lnTo>
                <a:lnTo>
                  <a:pt x="216" y="61"/>
                </a:lnTo>
                <a:lnTo>
                  <a:pt x="219" y="70"/>
                </a:lnTo>
                <a:lnTo>
                  <a:pt x="220" y="78"/>
                </a:lnTo>
                <a:lnTo>
                  <a:pt x="220" y="87"/>
                </a:lnTo>
                <a:lnTo>
                  <a:pt x="220" y="87"/>
                </a:lnTo>
                <a:lnTo>
                  <a:pt x="220" y="96"/>
                </a:lnTo>
                <a:lnTo>
                  <a:pt x="219" y="104"/>
                </a:lnTo>
                <a:lnTo>
                  <a:pt x="216" y="112"/>
                </a:lnTo>
                <a:lnTo>
                  <a:pt x="214" y="121"/>
                </a:lnTo>
                <a:lnTo>
                  <a:pt x="210" y="128"/>
                </a:lnTo>
                <a:lnTo>
                  <a:pt x="206" y="136"/>
                </a:lnTo>
                <a:lnTo>
                  <a:pt x="201" y="142"/>
                </a:lnTo>
                <a:lnTo>
                  <a:pt x="195" y="148"/>
                </a:lnTo>
                <a:lnTo>
                  <a:pt x="189" y="153"/>
                </a:lnTo>
                <a:lnTo>
                  <a:pt x="183" y="158"/>
                </a:lnTo>
                <a:lnTo>
                  <a:pt x="175" y="163"/>
                </a:lnTo>
                <a:lnTo>
                  <a:pt x="168" y="167"/>
                </a:lnTo>
                <a:lnTo>
                  <a:pt x="160" y="169"/>
                </a:lnTo>
                <a:lnTo>
                  <a:pt x="152" y="172"/>
                </a:lnTo>
                <a:lnTo>
                  <a:pt x="143" y="173"/>
                </a:lnTo>
                <a:lnTo>
                  <a:pt x="134" y="173"/>
                </a:lnTo>
                <a:lnTo>
                  <a:pt x="134" y="173"/>
                </a:lnTo>
                <a:lnTo>
                  <a:pt x="126" y="173"/>
                </a:lnTo>
                <a:lnTo>
                  <a:pt x="117" y="172"/>
                </a:lnTo>
                <a:lnTo>
                  <a:pt x="108" y="169"/>
                </a:lnTo>
                <a:lnTo>
                  <a:pt x="101" y="167"/>
                </a:lnTo>
                <a:lnTo>
                  <a:pt x="93" y="163"/>
                </a:lnTo>
                <a:lnTo>
                  <a:pt x="86" y="158"/>
                </a:lnTo>
                <a:lnTo>
                  <a:pt x="80" y="153"/>
                </a:lnTo>
                <a:lnTo>
                  <a:pt x="73" y="148"/>
                </a:lnTo>
                <a:lnTo>
                  <a:pt x="67" y="142"/>
                </a:lnTo>
                <a:lnTo>
                  <a:pt x="62" y="136"/>
                </a:lnTo>
                <a:lnTo>
                  <a:pt x="58" y="128"/>
                </a:lnTo>
                <a:lnTo>
                  <a:pt x="55" y="121"/>
                </a:lnTo>
                <a:lnTo>
                  <a:pt x="52" y="112"/>
                </a:lnTo>
                <a:lnTo>
                  <a:pt x="50" y="104"/>
                </a:lnTo>
                <a:lnTo>
                  <a:pt x="48" y="96"/>
                </a:lnTo>
                <a:lnTo>
                  <a:pt x="48" y="87"/>
                </a:lnTo>
                <a:lnTo>
                  <a:pt x="48" y="87"/>
                </a:lnTo>
                <a:lnTo>
                  <a:pt x="48" y="78"/>
                </a:lnTo>
                <a:lnTo>
                  <a:pt x="50" y="70"/>
                </a:lnTo>
                <a:lnTo>
                  <a:pt x="52" y="61"/>
                </a:lnTo>
                <a:lnTo>
                  <a:pt x="55" y="53"/>
                </a:lnTo>
                <a:lnTo>
                  <a:pt x="58" y="46"/>
                </a:lnTo>
                <a:lnTo>
                  <a:pt x="62" y="39"/>
                </a:lnTo>
                <a:lnTo>
                  <a:pt x="67" y="32"/>
                </a:lnTo>
                <a:lnTo>
                  <a:pt x="73" y="26"/>
                </a:lnTo>
                <a:lnTo>
                  <a:pt x="80" y="20"/>
                </a:lnTo>
                <a:lnTo>
                  <a:pt x="86" y="15"/>
                </a:lnTo>
                <a:lnTo>
                  <a:pt x="93" y="11"/>
                </a:lnTo>
                <a:lnTo>
                  <a:pt x="101" y="7"/>
                </a:lnTo>
                <a:lnTo>
                  <a:pt x="108" y="5"/>
                </a:lnTo>
                <a:lnTo>
                  <a:pt x="117" y="2"/>
                </a:lnTo>
                <a:lnTo>
                  <a:pt x="126" y="1"/>
                </a:lnTo>
                <a:lnTo>
                  <a:pt x="134" y="0"/>
                </a:lnTo>
                <a:lnTo>
                  <a:pt x="134" y="0"/>
                </a:lnTo>
                <a:close/>
                <a:moveTo>
                  <a:pt x="220" y="473"/>
                </a:moveTo>
                <a:lnTo>
                  <a:pt x="220" y="473"/>
                </a:lnTo>
                <a:lnTo>
                  <a:pt x="229" y="468"/>
                </a:lnTo>
                <a:lnTo>
                  <a:pt x="237" y="460"/>
                </a:lnTo>
                <a:lnTo>
                  <a:pt x="245" y="453"/>
                </a:lnTo>
                <a:lnTo>
                  <a:pt x="252" y="443"/>
                </a:lnTo>
                <a:lnTo>
                  <a:pt x="257" y="433"/>
                </a:lnTo>
                <a:lnTo>
                  <a:pt x="261" y="423"/>
                </a:lnTo>
                <a:lnTo>
                  <a:pt x="263" y="412"/>
                </a:lnTo>
                <a:lnTo>
                  <a:pt x="265" y="400"/>
                </a:lnTo>
                <a:lnTo>
                  <a:pt x="265" y="271"/>
                </a:lnTo>
                <a:lnTo>
                  <a:pt x="265" y="271"/>
                </a:lnTo>
                <a:lnTo>
                  <a:pt x="263" y="262"/>
                </a:lnTo>
                <a:lnTo>
                  <a:pt x="262" y="255"/>
                </a:lnTo>
                <a:lnTo>
                  <a:pt x="261" y="246"/>
                </a:lnTo>
                <a:lnTo>
                  <a:pt x="257" y="239"/>
                </a:lnTo>
                <a:lnTo>
                  <a:pt x="255" y="231"/>
                </a:lnTo>
                <a:lnTo>
                  <a:pt x="250" y="225"/>
                </a:lnTo>
                <a:lnTo>
                  <a:pt x="245" y="219"/>
                </a:lnTo>
                <a:lnTo>
                  <a:pt x="240" y="213"/>
                </a:lnTo>
                <a:lnTo>
                  <a:pt x="235" y="208"/>
                </a:lnTo>
                <a:lnTo>
                  <a:pt x="227" y="203"/>
                </a:lnTo>
                <a:lnTo>
                  <a:pt x="221" y="199"/>
                </a:lnTo>
                <a:lnTo>
                  <a:pt x="214" y="195"/>
                </a:lnTo>
                <a:lnTo>
                  <a:pt x="206" y="193"/>
                </a:lnTo>
                <a:lnTo>
                  <a:pt x="199" y="190"/>
                </a:lnTo>
                <a:lnTo>
                  <a:pt x="190" y="189"/>
                </a:lnTo>
                <a:lnTo>
                  <a:pt x="183" y="189"/>
                </a:lnTo>
                <a:lnTo>
                  <a:pt x="81" y="189"/>
                </a:lnTo>
                <a:lnTo>
                  <a:pt x="81" y="189"/>
                </a:lnTo>
                <a:lnTo>
                  <a:pt x="73" y="189"/>
                </a:lnTo>
                <a:lnTo>
                  <a:pt x="65" y="190"/>
                </a:lnTo>
                <a:lnTo>
                  <a:pt x="57" y="193"/>
                </a:lnTo>
                <a:lnTo>
                  <a:pt x="50" y="195"/>
                </a:lnTo>
                <a:lnTo>
                  <a:pt x="42" y="199"/>
                </a:lnTo>
                <a:lnTo>
                  <a:pt x="36" y="203"/>
                </a:lnTo>
                <a:lnTo>
                  <a:pt x="30" y="208"/>
                </a:lnTo>
                <a:lnTo>
                  <a:pt x="24" y="213"/>
                </a:lnTo>
                <a:lnTo>
                  <a:pt x="19" y="219"/>
                </a:lnTo>
                <a:lnTo>
                  <a:pt x="14" y="225"/>
                </a:lnTo>
                <a:lnTo>
                  <a:pt x="10" y="231"/>
                </a:lnTo>
                <a:lnTo>
                  <a:pt x="6" y="239"/>
                </a:lnTo>
                <a:lnTo>
                  <a:pt x="4" y="246"/>
                </a:lnTo>
                <a:lnTo>
                  <a:pt x="1" y="255"/>
                </a:lnTo>
                <a:lnTo>
                  <a:pt x="0" y="262"/>
                </a:lnTo>
                <a:lnTo>
                  <a:pt x="0" y="271"/>
                </a:lnTo>
                <a:lnTo>
                  <a:pt x="0" y="400"/>
                </a:lnTo>
                <a:lnTo>
                  <a:pt x="0" y="400"/>
                </a:lnTo>
                <a:lnTo>
                  <a:pt x="0" y="412"/>
                </a:lnTo>
                <a:lnTo>
                  <a:pt x="2" y="423"/>
                </a:lnTo>
                <a:lnTo>
                  <a:pt x="6" y="433"/>
                </a:lnTo>
                <a:lnTo>
                  <a:pt x="11" y="443"/>
                </a:lnTo>
                <a:lnTo>
                  <a:pt x="19" y="451"/>
                </a:lnTo>
                <a:lnTo>
                  <a:pt x="26" y="460"/>
                </a:lnTo>
                <a:lnTo>
                  <a:pt x="35" y="466"/>
                </a:lnTo>
                <a:lnTo>
                  <a:pt x="44" y="473"/>
                </a:lnTo>
                <a:lnTo>
                  <a:pt x="44" y="725"/>
                </a:lnTo>
                <a:lnTo>
                  <a:pt x="111" y="725"/>
                </a:lnTo>
                <a:lnTo>
                  <a:pt x="134" y="565"/>
                </a:lnTo>
                <a:lnTo>
                  <a:pt x="159" y="725"/>
                </a:lnTo>
                <a:lnTo>
                  <a:pt x="220" y="725"/>
                </a:lnTo>
                <a:lnTo>
                  <a:pt x="220" y="473"/>
                </a:lnTo>
                <a:lnTo>
                  <a:pt x="220" y="473"/>
                </a:lnTo>
                <a:close/>
              </a:path>
            </a:pathLst>
          </a:custGeom>
          <a:solidFill>
            <a:schemeClr val="bg1"/>
          </a:solidFill>
          <a:ln w="9525">
            <a:solidFill>
              <a:schemeClr val="bg1">
                <a:lumMod val="50000"/>
              </a:schemeClr>
            </a:solidFill>
            <a:round/>
            <a:headEnd/>
            <a:tailEnd/>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fr-FR"/>
          </a:p>
        </p:txBody>
      </p:sp>
      <p:sp>
        <p:nvSpPr>
          <p:cNvPr id="14" name="Freeform 5"/>
          <p:cNvSpPr>
            <a:spLocks noEditPoints="1"/>
          </p:cNvSpPr>
          <p:nvPr userDrawn="1"/>
        </p:nvSpPr>
        <p:spPr bwMode="auto">
          <a:xfrm>
            <a:off x="4487631" y="2948252"/>
            <a:ext cx="150865" cy="412745"/>
          </a:xfrm>
          <a:custGeom>
            <a:avLst/>
            <a:gdLst>
              <a:gd name="T0" fmla="*/ 143 w 265"/>
              <a:gd name="T1" fmla="*/ 1 h 725"/>
              <a:gd name="T2" fmla="*/ 168 w 265"/>
              <a:gd name="T3" fmla="*/ 7 h 725"/>
              <a:gd name="T4" fmla="*/ 189 w 265"/>
              <a:gd name="T5" fmla="*/ 20 h 725"/>
              <a:gd name="T6" fmla="*/ 206 w 265"/>
              <a:gd name="T7" fmla="*/ 39 h 725"/>
              <a:gd name="T8" fmla="*/ 216 w 265"/>
              <a:gd name="T9" fmla="*/ 61 h 725"/>
              <a:gd name="T10" fmla="*/ 220 w 265"/>
              <a:gd name="T11" fmla="*/ 87 h 725"/>
              <a:gd name="T12" fmla="*/ 219 w 265"/>
              <a:gd name="T13" fmla="*/ 104 h 725"/>
              <a:gd name="T14" fmla="*/ 210 w 265"/>
              <a:gd name="T15" fmla="*/ 128 h 725"/>
              <a:gd name="T16" fmla="*/ 195 w 265"/>
              <a:gd name="T17" fmla="*/ 148 h 725"/>
              <a:gd name="T18" fmla="*/ 175 w 265"/>
              <a:gd name="T19" fmla="*/ 163 h 725"/>
              <a:gd name="T20" fmla="*/ 152 w 265"/>
              <a:gd name="T21" fmla="*/ 172 h 725"/>
              <a:gd name="T22" fmla="*/ 134 w 265"/>
              <a:gd name="T23" fmla="*/ 173 h 725"/>
              <a:gd name="T24" fmla="*/ 108 w 265"/>
              <a:gd name="T25" fmla="*/ 169 h 725"/>
              <a:gd name="T26" fmla="*/ 86 w 265"/>
              <a:gd name="T27" fmla="*/ 158 h 725"/>
              <a:gd name="T28" fmla="*/ 67 w 265"/>
              <a:gd name="T29" fmla="*/ 142 h 725"/>
              <a:gd name="T30" fmla="*/ 55 w 265"/>
              <a:gd name="T31" fmla="*/ 121 h 725"/>
              <a:gd name="T32" fmla="*/ 48 w 265"/>
              <a:gd name="T33" fmla="*/ 96 h 725"/>
              <a:gd name="T34" fmla="*/ 48 w 265"/>
              <a:gd name="T35" fmla="*/ 78 h 725"/>
              <a:gd name="T36" fmla="*/ 55 w 265"/>
              <a:gd name="T37" fmla="*/ 53 h 725"/>
              <a:gd name="T38" fmla="*/ 67 w 265"/>
              <a:gd name="T39" fmla="*/ 32 h 725"/>
              <a:gd name="T40" fmla="*/ 86 w 265"/>
              <a:gd name="T41" fmla="*/ 15 h 725"/>
              <a:gd name="T42" fmla="*/ 108 w 265"/>
              <a:gd name="T43" fmla="*/ 5 h 725"/>
              <a:gd name="T44" fmla="*/ 134 w 265"/>
              <a:gd name="T45" fmla="*/ 0 h 725"/>
              <a:gd name="T46" fmla="*/ 220 w 265"/>
              <a:gd name="T47" fmla="*/ 473 h 725"/>
              <a:gd name="T48" fmla="*/ 245 w 265"/>
              <a:gd name="T49" fmla="*/ 453 h 725"/>
              <a:gd name="T50" fmla="*/ 261 w 265"/>
              <a:gd name="T51" fmla="*/ 423 h 725"/>
              <a:gd name="T52" fmla="*/ 265 w 265"/>
              <a:gd name="T53" fmla="*/ 271 h 725"/>
              <a:gd name="T54" fmla="*/ 262 w 265"/>
              <a:gd name="T55" fmla="*/ 255 h 725"/>
              <a:gd name="T56" fmla="*/ 255 w 265"/>
              <a:gd name="T57" fmla="*/ 231 h 725"/>
              <a:gd name="T58" fmla="*/ 240 w 265"/>
              <a:gd name="T59" fmla="*/ 213 h 725"/>
              <a:gd name="T60" fmla="*/ 221 w 265"/>
              <a:gd name="T61" fmla="*/ 199 h 725"/>
              <a:gd name="T62" fmla="*/ 199 w 265"/>
              <a:gd name="T63" fmla="*/ 190 h 725"/>
              <a:gd name="T64" fmla="*/ 81 w 265"/>
              <a:gd name="T65" fmla="*/ 189 h 725"/>
              <a:gd name="T66" fmla="*/ 65 w 265"/>
              <a:gd name="T67" fmla="*/ 190 h 725"/>
              <a:gd name="T68" fmla="*/ 42 w 265"/>
              <a:gd name="T69" fmla="*/ 199 h 725"/>
              <a:gd name="T70" fmla="*/ 24 w 265"/>
              <a:gd name="T71" fmla="*/ 213 h 725"/>
              <a:gd name="T72" fmla="*/ 10 w 265"/>
              <a:gd name="T73" fmla="*/ 231 h 725"/>
              <a:gd name="T74" fmla="*/ 1 w 265"/>
              <a:gd name="T75" fmla="*/ 255 h 725"/>
              <a:gd name="T76" fmla="*/ 0 w 265"/>
              <a:gd name="T77" fmla="*/ 400 h 725"/>
              <a:gd name="T78" fmla="*/ 2 w 265"/>
              <a:gd name="T79" fmla="*/ 423 h 725"/>
              <a:gd name="T80" fmla="*/ 19 w 265"/>
              <a:gd name="T81" fmla="*/ 451 h 725"/>
              <a:gd name="T82" fmla="*/ 44 w 265"/>
              <a:gd name="T83" fmla="*/ 473 h 725"/>
              <a:gd name="T84" fmla="*/ 134 w 265"/>
              <a:gd name="T85" fmla="*/ 565 h 725"/>
              <a:gd name="T86" fmla="*/ 220 w 265"/>
              <a:gd name="T87" fmla="*/ 473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725">
                <a:moveTo>
                  <a:pt x="134" y="0"/>
                </a:moveTo>
                <a:lnTo>
                  <a:pt x="134" y="0"/>
                </a:lnTo>
                <a:lnTo>
                  <a:pt x="143" y="1"/>
                </a:lnTo>
                <a:lnTo>
                  <a:pt x="152" y="2"/>
                </a:lnTo>
                <a:lnTo>
                  <a:pt x="160" y="5"/>
                </a:lnTo>
                <a:lnTo>
                  <a:pt x="168" y="7"/>
                </a:lnTo>
                <a:lnTo>
                  <a:pt x="175" y="11"/>
                </a:lnTo>
                <a:lnTo>
                  <a:pt x="183" y="15"/>
                </a:lnTo>
                <a:lnTo>
                  <a:pt x="189" y="20"/>
                </a:lnTo>
                <a:lnTo>
                  <a:pt x="195" y="26"/>
                </a:lnTo>
                <a:lnTo>
                  <a:pt x="201" y="32"/>
                </a:lnTo>
                <a:lnTo>
                  <a:pt x="206" y="39"/>
                </a:lnTo>
                <a:lnTo>
                  <a:pt x="210" y="46"/>
                </a:lnTo>
                <a:lnTo>
                  <a:pt x="214" y="53"/>
                </a:lnTo>
                <a:lnTo>
                  <a:pt x="216" y="61"/>
                </a:lnTo>
                <a:lnTo>
                  <a:pt x="219" y="70"/>
                </a:lnTo>
                <a:lnTo>
                  <a:pt x="220" y="78"/>
                </a:lnTo>
                <a:lnTo>
                  <a:pt x="220" y="87"/>
                </a:lnTo>
                <a:lnTo>
                  <a:pt x="220" y="87"/>
                </a:lnTo>
                <a:lnTo>
                  <a:pt x="220" y="96"/>
                </a:lnTo>
                <a:lnTo>
                  <a:pt x="219" y="104"/>
                </a:lnTo>
                <a:lnTo>
                  <a:pt x="216" y="112"/>
                </a:lnTo>
                <a:lnTo>
                  <a:pt x="214" y="121"/>
                </a:lnTo>
                <a:lnTo>
                  <a:pt x="210" y="128"/>
                </a:lnTo>
                <a:lnTo>
                  <a:pt x="206" y="136"/>
                </a:lnTo>
                <a:lnTo>
                  <a:pt x="201" y="142"/>
                </a:lnTo>
                <a:lnTo>
                  <a:pt x="195" y="148"/>
                </a:lnTo>
                <a:lnTo>
                  <a:pt x="189" y="153"/>
                </a:lnTo>
                <a:lnTo>
                  <a:pt x="183" y="158"/>
                </a:lnTo>
                <a:lnTo>
                  <a:pt x="175" y="163"/>
                </a:lnTo>
                <a:lnTo>
                  <a:pt x="168" y="167"/>
                </a:lnTo>
                <a:lnTo>
                  <a:pt x="160" y="169"/>
                </a:lnTo>
                <a:lnTo>
                  <a:pt x="152" y="172"/>
                </a:lnTo>
                <a:lnTo>
                  <a:pt x="143" y="173"/>
                </a:lnTo>
                <a:lnTo>
                  <a:pt x="134" y="173"/>
                </a:lnTo>
                <a:lnTo>
                  <a:pt x="134" y="173"/>
                </a:lnTo>
                <a:lnTo>
                  <a:pt x="126" y="173"/>
                </a:lnTo>
                <a:lnTo>
                  <a:pt x="117" y="172"/>
                </a:lnTo>
                <a:lnTo>
                  <a:pt x="108" y="169"/>
                </a:lnTo>
                <a:lnTo>
                  <a:pt x="101" y="167"/>
                </a:lnTo>
                <a:lnTo>
                  <a:pt x="93" y="163"/>
                </a:lnTo>
                <a:lnTo>
                  <a:pt x="86" y="158"/>
                </a:lnTo>
                <a:lnTo>
                  <a:pt x="80" y="153"/>
                </a:lnTo>
                <a:lnTo>
                  <a:pt x="73" y="148"/>
                </a:lnTo>
                <a:lnTo>
                  <a:pt x="67" y="142"/>
                </a:lnTo>
                <a:lnTo>
                  <a:pt x="62" y="136"/>
                </a:lnTo>
                <a:lnTo>
                  <a:pt x="58" y="128"/>
                </a:lnTo>
                <a:lnTo>
                  <a:pt x="55" y="121"/>
                </a:lnTo>
                <a:lnTo>
                  <a:pt x="52" y="112"/>
                </a:lnTo>
                <a:lnTo>
                  <a:pt x="50" y="104"/>
                </a:lnTo>
                <a:lnTo>
                  <a:pt x="48" y="96"/>
                </a:lnTo>
                <a:lnTo>
                  <a:pt x="48" y="87"/>
                </a:lnTo>
                <a:lnTo>
                  <a:pt x="48" y="87"/>
                </a:lnTo>
                <a:lnTo>
                  <a:pt x="48" y="78"/>
                </a:lnTo>
                <a:lnTo>
                  <a:pt x="50" y="70"/>
                </a:lnTo>
                <a:lnTo>
                  <a:pt x="52" y="61"/>
                </a:lnTo>
                <a:lnTo>
                  <a:pt x="55" y="53"/>
                </a:lnTo>
                <a:lnTo>
                  <a:pt x="58" y="46"/>
                </a:lnTo>
                <a:lnTo>
                  <a:pt x="62" y="39"/>
                </a:lnTo>
                <a:lnTo>
                  <a:pt x="67" y="32"/>
                </a:lnTo>
                <a:lnTo>
                  <a:pt x="73" y="26"/>
                </a:lnTo>
                <a:lnTo>
                  <a:pt x="80" y="20"/>
                </a:lnTo>
                <a:lnTo>
                  <a:pt x="86" y="15"/>
                </a:lnTo>
                <a:lnTo>
                  <a:pt x="93" y="11"/>
                </a:lnTo>
                <a:lnTo>
                  <a:pt x="101" y="7"/>
                </a:lnTo>
                <a:lnTo>
                  <a:pt x="108" y="5"/>
                </a:lnTo>
                <a:lnTo>
                  <a:pt x="117" y="2"/>
                </a:lnTo>
                <a:lnTo>
                  <a:pt x="126" y="1"/>
                </a:lnTo>
                <a:lnTo>
                  <a:pt x="134" y="0"/>
                </a:lnTo>
                <a:lnTo>
                  <a:pt x="134" y="0"/>
                </a:lnTo>
                <a:close/>
                <a:moveTo>
                  <a:pt x="220" y="473"/>
                </a:moveTo>
                <a:lnTo>
                  <a:pt x="220" y="473"/>
                </a:lnTo>
                <a:lnTo>
                  <a:pt x="229" y="468"/>
                </a:lnTo>
                <a:lnTo>
                  <a:pt x="237" y="460"/>
                </a:lnTo>
                <a:lnTo>
                  <a:pt x="245" y="453"/>
                </a:lnTo>
                <a:lnTo>
                  <a:pt x="252" y="443"/>
                </a:lnTo>
                <a:lnTo>
                  <a:pt x="257" y="433"/>
                </a:lnTo>
                <a:lnTo>
                  <a:pt x="261" y="423"/>
                </a:lnTo>
                <a:lnTo>
                  <a:pt x="263" y="412"/>
                </a:lnTo>
                <a:lnTo>
                  <a:pt x="265" y="400"/>
                </a:lnTo>
                <a:lnTo>
                  <a:pt x="265" y="271"/>
                </a:lnTo>
                <a:lnTo>
                  <a:pt x="265" y="271"/>
                </a:lnTo>
                <a:lnTo>
                  <a:pt x="263" y="262"/>
                </a:lnTo>
                <a:lnTo>
                  <a:pt x="262" y="255"/>
                </a:lnTo>
                <a:lnTo>
                  <a:pt x="261" y="246"/>
                </a:lnTo>
                <a:lnTo>
                  <a:pt x="257" y="239"/>
                </a:lnTo>
                <a:lnTo>
                  <a:pt x="255" y="231"/>
                </a:lnTo>
                <a:lnTo>
                  <a:pt x="250" y="225"/>
                </a:lnTo>
                <a:lnTo>
                  <a:pt x="245" y="219"/>
                </a:lnTo>
                <a:lnTo>
                  <a:pt x="240" y="213"/>
                </a:lnTo>
                <a:lnTo>
                  <a:pt x="235" y="208"/>
                </a:lnTo>
                <a:lnTo>
                  <a:pt x="227" y="203"/>
                </a:lnTo>
                <a:lnTo>
                  <a:pt x="221" y="199"/>
                </a:lnTo>
                <a:lnTo>
                  <a:pt x="214" y="195"/>
                </a:lnTo>
                <a:lnTo>
                  <a:pt x="206" y="193"/>
                </a:lnTo>
                <a:lnTo>
                  <a:pt x="199" y="190"/>
                </a:lnTo>
                <a:lnTo>
                  <a:pt x="190" y="189"/>
                </a:lnTo>
                <a:lnTo>
                  <a:pt x="183" y="189"/>
                </a:lnTo>
                <a:lnTo>
                  <a:pt x="81" y="189"/>
                </a:lnTo>
                <a:lnTo>
                  <a:pt x="81" y="189"/>
                </a:lnTo>
                <a:lnTo>
                  <a:pt x="73" y="189"/>
                </a:lnTo>
                <a:lnTo>
                  <a:pt x="65" y="190"/>
                </a:lnTo>
                <a:lnTo>
                  <a:pt x="57" y="193"/>
                </a:lnTo>
                <a:lnTo>
                  <a:pt x="50" y="195"/>
                </a:lnTo>
                <a:lnTo>
                  <a:pt x="42" y="199"/>
                </a:lnTo>
                <a:lnTo>
                  <a:pt x="36" y="203"/>
                </a:lnTo>
                <a:lnTo>
                  <a:pt x="30" y="208"/>
                </a:lnTo>
                <a:lnTo>
                  <a:pt x="24" y="213"/>
                </a:lnTo>
                <a:lnTo>
                  <a:pt x="19" y="219"/>
                </a:lnTo>
                <a:lnTo>
                  <a:pt x="14" y="225"/>
                </a:lnTo>
                <a:lnTo>
                  <a:pt x="10" y="231"/>
                </a:lnTo>
                <a:lnTo>
                  <a:pt x="6" y="239"/>
                </a:lnTo>
                <a:lnTo>
                  <a:pt x="4" y="246"/>
                </a:lnTo>
                <a:lnTo>
                  <a:pt x="1" y="255"/>
                </a:lnTo>
                <a:lnTo>
                  <a:pt x="0" y="262"/>
                </a:lnTo>
                <a:lnTo>
                  <a:pt x="0" y="271"/>
                </a:lnTo>
                <a:lnTo>
                  <a:pt x="0" y="400"/>
                </a:lnTo>
                <a:lnTo>
                  <a:pt x="0" y="400"/>
                </a:lnTo>
                <a:lnTo>
                  <a:pt x="0" y="412"/>
                </a:lnTo>
                <a:lnTo>
                  <a:pt x="2" y="423"/>
                </a:lnTo>
                <a:lnTo>
                  <a:pt x="6" y="433"/>
                </a:lnTo>
                <a:lnTo>
                  <a:pt x="11" y="443"/>
                </a:lnTo>
                <a:lnTo>
                  <a:pt x="19" y="451"/>
                </a:lnTo>
                <a:lnTo>
                  <a:pt x="26" y="460"/>
                </a:lnTo>
                <a:lnTo>
                  <a:pt x="35" y="466"/>
                </a:lnTo>
                <a:lnTo>
                  <a:pt x="44" y="473"/>
                </a:lnTo>
                <a:lnTo>
                  <a:pt x="44" y="725"/>
                </a:lnTo>
                <a:lnTo>
                  <a:pt x="111" y="725"/>
                </a:lnTo>
                <a:lnTo>
                  <a:pt x="134" y="565"/>
                </a:lnTo>
                <a:lnTo>
                  <a:pt x="159" y="725"/>
                </a:lnTo>
                <a:lnTo>
                  <a:pt x="220" y="725"/>
                </a:lnTo>
                <a:lnTo>
                  <a:pt x="220" y="473"/>
                </a:lnTo>
                <a:lnTo>
                  <a:pt x="220" y="473"/>
                </a:lnTo>
                <a:close/>
              </a:path>
            </a:pathLst>
          </a:custGeom>
          <a:solidFill>
            <a:schemeClr val="bg1"/>
          </a:solidFill>
          <a:ln w="9525">
            <a:solidFill>
              <a:schemeClr val="bg1">
                <a:lumMod val="50000"/>
              </a:schemeClr>
            </a:solidFill>
            <a:round/>
            <a:headEnd/>
            <a:tailEnd/>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fr-FR"/>
          </a:p>
        </p:txBody>
      </p:sp>
      <p:cxnSp>
        <p:nvCxnSpPr>
          <p:cNvPr id="87" name="Connecteur droit 86"/>
          <p:cNvCxnSpPr/>
          <p:nvPr/>
        </p:nvCxnSpPr>
        <p:spPr>
          <a:xfrm flipH="1">
            <a:off x="4962655" y="3229517"/>
            <a:ext cx="1801047" cy="0"/>
          </a:xfrm>
          <a:prstGeom prst="line">
            <a:avLst/>
          </a:prstGeom>
          <a:ln w="12700" cap="rnd">
            <a:solidFill>
              <a:srgbClr val="CF022B"/>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rot="16200000">
            <a:off x="3986025" y="5296878"/>
            <a:ext cx="1152128" cy="0"/>
          </a:xfrm>
          <a:prstGeom prst="line">
            <a:avLst/>
          </a:prstGeom>
          <a:ln w="12700" cap="rnd">
            <a:solidFill>
              <a:srgbClr val="CF022B"/>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flipV="1">
            <a:off x="3681426" y="4720813"/>
            <a:ext cx="0" cy="792588"/>
          </a:xfrm>
          <a:prstGeom prst="line">
            <a:avLst/>
          </a:prstGeom>
          <a:ln w="12700" cap="rnd">
            <a:solidFill>
              <a:srgbClr val="CF022B"/>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5455278" y="4720813"/>
            <a:ext cx="0" cy="792588"/>
          </a:xfrm>
          <a:prstGeom prst="line">
            <a:avLst/>
          </a:prstGeom>
          <a:ln w="12700" cap="rnd">
            <a:solidFill>
              <a:srgbClr val="CF022B"/>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2325647" y="4139792"/>
            <a:ext cx="1801047" cy="0"/>
          </a:xfrm>
          <a:prstGeom prst="line">
            <a:avLst/>
          </a:prstGeom>
          <a:ln w="12700" cap="rnd">
            <a:solidFill>
              <a:srgbClr val="CF022B"/>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flipH="1">
            <a:off x="4962655" y="4139792"/>
            <a:ext cx="1801047" cy="0"/>
          </a:xfrm>
          <a:prstGeom prst="line">
            <a:avLst/>
          </a:prstGeom>
          <a:ln w="12700" cap="rnd">
            <a:solidFill>
              <a:srgbClr val="CF022B"/>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flipH="1">
            <a:off x="5238750" y="3751467"/>
            <a:ext cx="2574458" cy="0"/>
          </a:xfrm>
          <a:prstGeom prst="line">
            <a:avLst/>
          </a:prstGeom>
          <a:ln w="12700" cap="rnd">
            <a:solidFill>
              <a:srgbClr val="CF022B"/>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a:off x="1349470" y="3751467"/>
            <a:ext cx="2574458" cy="0"/>
          </a:xfrm>
          <a:prstGeom prst="line">
            <a:avLst/>
          </a:prstGeom>
          <a:ln w="12700" cap="rnd">
            <a:solidFill>
              <a:srgbClr val="CF022B"/>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3" name="Forme libre 82"/>
          <p:cNvSpPr/>
          <p:nvPr userDrawn="1"/>
        </p:nvSpPr>
        <p:spPr>
          <a:xfrm>
            <a:off x="3570758" y="2557463"/>
            <a:ext cx="715491" cy="561975"/>
          </a:xfrm>
          <a:custGeom>
            <a:avLst/>
            <a:gdLst>
              <a:gd name="connsiteX0" fmla="*/ 0 w 728662"/>
              <a:gd name="connsiteY0" fmla="*/ 0 h 561975"/>
              <a:gd name="connsiteX1" fmla="*/ 0 w 728662"/>
              <a:gd name="connsiteY1" fmla="*/ 323850 h 561975"/>
              <a:gd name="connsiteX2" fmla="*/ 728662 w 728662"/>
              <a:gd name="connsiteY2" fmla="*/ 323850 h 561975"/>
              <a:gd name="connsiteX3" fmla="*/ 728662 w 728662"/>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728662" h="561975">
                <a:moveTo>
                  <a:pt x="0" y="0"/>
                </a:moveTo>
                <a:lnTo>
                  <a:pt x="0" y="323850"/>
                </a:lnTo>
                <a:lnTo>
                  <a:pt x="728662" y="323850"/>
                </a:lnTo>
                <a:lnTo>
                  <a:pt x="728662" y="561975"/>
                </a:lnTo>
              </a:path>
            </a:pathLst>
          </a:custGeom>
          <a:ln w="12700" cap="rnd">
            <a:solidFill>
              <a:srgbClr val="CF022B"/>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4" name="Forme libre 83"/>
          <p:cNvSpPr/>
          <p:nvPr userDrawn="1"/>
        </p:nvSpPr>
        <p:spPr>
          <a:xfrm flipH="1">
            <a:off x="4818679" y="2557463"/>
            <a:ext cx="684076" cy="561975"/>
          </a:xfrm>
          <a:custGeom>
            <a:avLst/>
            <a:gdLst>
              <a:gd name="connsiteX0" fmla="*/ 0 w 728662"/>
              <a:gd name="connsiteY0" fmla="*/ 0 h 561975"/>
              <a:gd name="connsiteX1" fmla="*/ 0 w 728662"/>
              <a:gd name="connsiteY1" fmla="*/ 323850 h 561975"/>
              <a:gd name="connsiteX2" fmla="*/ 728662 w 728662"/>
              <a:gd name="connsiteY2" fmla="*/ 323850 h 561975"/>
              <a:gd name="connsiteX3" fmla="*/ 728662 w 728662"/>
              <a:gd name="connsiteY3" fmla="*/ 561975 h 561975"/>
            </a:gdLst>
            <a:ahLst/>
            <a:cxnLst>
              <a:cxn ang="0">
                <a:pos x="connsiteX0" y="connsiteY0"/>
              </a:cxn>
              <a:cxn ang="0">
                <a:pos x="connsiteX1" y="connsiteY1"/>
              </a:cxn>
              <a:cxn ang="0">
                <a:pos x="connsiteX2" y="connsiteY2"/>
              </a:cxn>
              <a:cxn ang="0">
                <a:pos x="connsiteX3" y="connsiteY3"/>
              </a:cxn>
            </a:cxnLst>
            <a:rect l="l" t="t" r="r" b="b"/>
            <a:pathLst>
              <a:path w="728662" h="561975">
                <a:moveTo>
                  <a:pt x="0" y="0"/>
                </a:moveTo>
                <a:lnTo>
                  <a:pt x="0" y="323850"/>
                </a:lnTo>
                <a:lnTo>
                  <a:pt x="728662" y="323850"/>
                </a:lnTo>
                <a:lnTo>
                  <a:pt x="728662" y="561975"/>
                </a:lnTo>
              </a:path>
            </a:pathLst>
          </a:custGeom>
          <a:ln w="12700" cap="rnd">
            <a:solidFill>
              <a:srgbClr val="CF022B"/>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93" name="Connecteur droit 92"/>
          <p:cNvCxnSpPr/>
          <p:nvPr/>
        </p:nvCxnSpPr>
        <p:spPr>
          <a:xfrm>
            <a:off x="2325647" y="3229517"/>
            <a:ext cx="1801047" cy="0"/>
          </a:xfrm>
          <a:prstGeom prst="line">
            <a:avLst/>
          </a:prstGeom>
          <a:ln w="12700" cap="rnd">
            <a:solidFill>
              <a:srgbClr val="CF022B"/>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Forme libre 106"/>
          <p:cNvSpPr/>
          <p:nvPr userDrawn="1"/>
        </p:nvSpPr>
        <p:spPr>
          <a:xfrm>
            <a:off x="5348288" y="2895600"/>
            <a:ext cx="1643062" cy="290513"/>
          </a:xfrm>
          <a:custGeom>
            <a:avLst/>
            <a:gdLst>
              <a:gd name="connsiteX0" fmla="*/ 1638300 w 1638300"/>
              <a:gd name="connsiteY0" fmla="*/ 0 h 290513"/>
              <a:gd name="connsiteX1" fmla="*/ 1638300 w 1638300"/>
              <a:gd name="connsiteY1" fmla="*/ 57150 h 290513"/>
              <a:gd name="connsiteX2" fmla="*/ 0 w 1638300"/>
              <a:gd name="connsiteY2" fmla="*/ 57150 h 290513"/>
              <a:gd name="connsiteX3" fmla="*/ 0 w 1638300"/>
              <a:gd name="connsiteY3" fmla="*/ 290513 h 290513"/>
            </a:gdLst>
            <a:ahLst/>
            <a:cxnLst>
              <a:cxn ang="0">
                <a:pos x="connsiteX0" y="connsiteY0"/>
              </a:cxn>
              <a:cxn ang="0">
                <a:pos x="connsiteX1" y="connsiteY1"/>
              </a:cxn>
              <a:cxn ang="0">
                <a:pos x="connsiteX2" y="connsiteY2"/>
              </a:cxn>
              <a:cxn ang="0">
                <a:pos x="connsiteX3" y="connsiteY3"/>
              </a:cxn>
            </a:cxnLst>
            <a:rect l="l" t="t" r="r" b="b"/>
            <a:pathLst>
              <a:path w="1638300" h="290513">
                <a:moveTo>
                  <a:pt x="1638300" y="0"/>
                </a:moveTo>
                <a:lnTo>
                  <a:pt x="1638300" y="57150"/>
                </a:lnTo>
                <a:lnTo>
                  <a:pt x="0" y="57150"/>
                </a:lnTo>
                <a:lnTo>
                  <a:pt x="0" y="290513"/>
                </a:lnTo>
              </a:path>
            </a:pathLst>
          </a:custGeom>
          <a:ln w="12700" cap="rnd">
            <a:solidFill>
              <a:srgbClr val="CF022B"/>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8" name="Forme libre 107"/>
          <p:cNvSpPr/>
          <p:nvPr userDrawn="1"/>
        </p:nvSpPr>
        <p:spPr>
          <a:xfrm flipH="1">
            <a:off x="2118965" y="2895600"/>
            <a:ext cx="1643062" cy="290513"/>
          </a:xfrm>
          <a:custGeom>
            <a:avLst/>
            <a:gdLst>
              <a:gd name="connsiteX0" fmla="*/ 1638300 w 1638300"/>
              <a:gd name="connsiteY0" fmla="*/ 0 h 290513"/>
              <a:gd name="connsiteX1" fmla="*/ 1638300 w 1638300"/>
              <a:gd name="connsiteY1" fmla="*/ 57150 h 290513"/>
              <a:gd name="connsiteX2" fmla="*/ 0 w 1638300"/>
              <a:gd name="connsiteY2" fmla="*/ 57150 h 290513"/>
              <a:gd name="connsiteX3" fmla="*/ 0 w 1638300"/>
              <a:gd name="connsiteY3" fmla="*/ 290513 h 290513"/>
            </a:gdLst>
            <a:ahLst/>
            <a:cxnLst>
              <a:cxn ang="0">
                <a:pos x="connsiteX0" y="connsiteY0"/>
              </a:cxn>
              <a:cxn ang="0">
                <a:pos x="connsiteX1" y="connsiteY1"/>
              </a:cxn>
              <a:cxn ang="0">
                <a:pos x="connsiteX2" y="connsiteY2"/>
              </a:cxn>
              <a:cxn ang="0">
                <a:pos x="connsiteX3" y="connsiteY3"/>
              </a:cxn>
            </a:cxnLst>
            <a:rect l="l" t="t" r="r" b="b"/>
            <a:pathLst>
              <a:path w="1638300" h="290513">
                <a:moveTo>
                  <a:pt x="1638300" y="0"/>
                </a:moveTo>
                <a:lnTo>
                  <a:pt x="1638300" y="57150"/>
                </a:lnTo>
                <a:lnTo>
                  <a:pt x="0" y="57150"/>
                </a:lnTo>
                <a:lnTo>
                  <a:pt x="0" y="290513"/>
                </a:lnTo>
              </a:path>
            </a:pathLst>
          </a:custGeom>
          <a:ln w="12700" cap="rnd">
            <a:solidFill>
              <a:srgbClr val="CF022B"/>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5" name="Forme libre 114"/>
          <p:cNvSpPr/>
          <p:nvPr userDrawn="1"/>
        </p:nvSpPr>
        <p:spPr>
          <a:xfrm flipH="1">
            <a:off x="3795713" y="1788764"/>
            <a:ext cx="717086" cy="1159488"/>
          </a:xfrm>
          <a:custGeom>
            <a:avLst/>
            <a:gdLst>
              <a:gd name="connsiteX0" fmla="*/ 542261 w 542261"/>
              <a:gd name="connsiteY0" fmla="*/ 0 h 1733107"/>
              <a:gd name="connsiteX1" fmla="*/ 542261 w 542261"/>
              <a:gd name="connsiteY1" fmla="*/ 265814 h 1733107"/>
              <a:gd name="connsiteX2" fmla="*/ 0 w 542261"/>
              <a:gd name="connsiteY2" fmla="*/ 265814 h 1733107"/>
              <a:gd name="connsiteX3" fmla="*/ 0 w 542261"/>
              <a:gd name="connsiteY3" fmla="*/ 1733107 h 1733107"/>
              <a:gd name="connsiteX4" fmla="*/ 0 w 542261"/>
              <a:gd name="connsiteY4" fmla="*/ 1733107 h 1733107"/>
              <a:gd name="connsiteX0" fmla="*/ 542261 w 542261"/>
              <a:gd name="connsiteY0" fmla="*/ 0 h 1733107"/>
              <a:gd name="connsiteX1" fmla="*/ 542261 w 542261"/>
              <a:gd name="connsiteY1" fmla="*/ 265814 h 1733107"/>
              <a:gd name="connsiteX2" fmla="*/ 0 w 542261"/>
              <a:gd name="connsiteY2" fmla="*/ 369116 h 1733107"/>
              <a:gd name="connsiteX3" fmla="*/ 0 w 542261"/>
              <a:gd name="connsiteY3" fmla="*/ 1733107 h 1733107"/>
              <a:gd name="connsiteX4" fmla="*/ 0 w 542261"/>
              <a:gd name="connsiteY4" fmla="*/ 1733107 h 1733107"/>
              <a:gd name="connsiteX0" fmla="*/ 542261 w 542261"/>
              <a:gd name="connsiteY0" fmla="*/ 0 h 1733107"/>
              <a:gd name="connsiteX1" fmla="*/ 542261 w 542261"/>
              <a:gd name="connsiteY1" fmla="*/ 377063 h 1733107"/>
              <a:gd name="connsiteX2" fmla="*/ 0 w 542261"/>
              <a:gd name="connsiteY2" fmla="*/ 369116 h 1733107"/>
              <a:gd name="connsiteX3" fmla="*/ 0 w 542261"/>
              <a:gd name="connsiteY3" fmla="*/ 1733107 h 1733107"/>
              <a:gd name="connsiteX4" fmla="*/ 0 w 542261"/>
              <a:gd name="connsiteY4" fmla="*/ 1733107 h 1733107"/>
              <a:gd name="connsiteX0" fmla="*/ 542261 w 542261"/>
              <a:gd name="connsiteY0" fmla="*/ 0 h 1733107"/>
              <a:gd name="connsiteX1" fmla="*/ 542261 w 542261"/>
              <a:gd name="connsiteY1" fmla="*/ 377063 h 1733107"/>
              <a:gd name="connsiteX2" fmla="*/ 0 w 542261"/>
              <a:gd name="connsiteY2" fmla="*/ 397590 h 1733107"/>
              <a:gd name="connsiteX3" fmla="*/ 0 w 542261"/>
              <a:gd name="connsiteY3" fmla="*/ 1733107 h 1733107"/>
              <a:gd name="connsiteX4" fmla="*/ 0 w 542261"/>
              <a:gd name="connsiteY4" fmla="*/ 1733107 h 1733107"/>
              <a:gd name="connsiteX0" fmla="*/ 542261 w 542261"/>
              <a:gd name="connsiteY0" fmla="*/ 0 h 1733107"/>
              <a:gd name="connsiteX1" fmla="*/ 542261 w 542261"/>
              <a:gd name="connsiteY1" fmla="*/ 377063 h 1733107"/>
              <a:gd name="connsiteX2" fmla="*/ 0 w 542261"/>
              <a:gd name="connsiteY2" fmla="*/ 386912 h 1733107"/>
              <a:gd name="connsiteX3" fmla="*/ 0 w 542261"/>
              <a:gd name="connsiteY3" fmla="*/ 1733107 h 1733107"/>
              <a:gd name="connsiteX4" fmla="*/ 0 w 542261"/>
              <a:gd name="connsiteY4" fmla="*/ 1733107 h 1733107"/>
              <a:gd name="connsiteX0" fmla="*/ 542261 w 542261"/>
              <a:gd name="connsiteY0" fmla="*/ 0 h 1733107"/>
              <a:gd name="connsiteX1" fmla="*/ 540281 w 542261"/>
              <a:gd name="connsiteY1" fmla="*/ 387742 h 1733107"/>
              <a:gd name="connsiteX2" fmla="*/ 0 w 542261"/>
              <a:gd name="connsiteY2" fmla="*/ 386912 h 1733107"/>
              <a:gd name="connsiteX3" fmla="*/ 0 w 542261"/>
              <a:gd name="connsiteY3" fmla="*/ 1733107 h 1733107"/>
              <a:gd name="connsiteX4" fmla="*/ 0 w 542261"/>
              <a:gd name="connsiteY4" fmla="*/ 1733107 h 173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261" h="1733107">
                <a:moveTo>
                  <a:pt x="542261" y="0"/>
                </a:moveTo>
                <a:lnTo>
                  <a:pt x="540281" y="387742"/>
                </a:lnTo>
                <a:lnTo>
                  <a:pt x="0" y="386912"/>
                </a:lnTo>
                <a:lnTo>
                  <a:pt x="0" y="1733107"/>
                </a:lnTo>
                <a:lnTo>
                  <a:pt x="0" y="1733107"/>
                </a:lnTo>
              </a:path>
            </a:pathLst>
          </a:custGeom>
          <a:ln w="12700" cap="rnd">
            <a:solidFill>
              <a:srgbClr val="CF022B"/>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6" name="Freeform 5"/>
          <p:cNvSpPr>
            <a:spLocks noEditPoints="1"/>
          </p:cNvSpPr>
          <p:nvPr userDrawn="1"/>
        </p:nvSpPr>
        <p:spPr bwMode="auto">
          <a:xfrm>
            <a:off x="4756582" y="3744771"/>
            <a:ext cx="206073" cy="563785"/>
          </a:xfrm>
          <a:custGeom>
            <a:avLst/>
            <a:gdLst>
              <a:gd name="T0" fmla="*/ 143 w 265"/>
              <a:gd name="T1" fmla="*/ 1 h 725"/>
              <a:gd name="T2" fmla="*/ 168 w 265"/>
              <a:gd name="T3" fmla="*/ 7 h 725"/>
              <a:gd name="T4" fmla="*/ 189 w 265"/>
              <a:gd name="T5" fmla="*/ 20 h 725"/>
              <a:gd name="T6" fmla="*/ 206 w 265"/>
              <a:gd name="T7" fmla="*/ 39 h 725"/>
              <a:gd name="T8" fmla="*/ 216 w 265"/>
              <a:gd name="T9" fmla="*/ 61 h 725"/>
              <a:gd name="T10" fmla="*/ 220 w 265"/>
              <a:gd name="T11" fmla="*/ 87 h 725"/>
              <a:gd name="T12" fmla="*/ 219 w 265"/>
              <a:gd name="T13" fmla="*/ 104 h 725"/>
              <a:gd name="T14" fmla="*/ 210 w 265"/>
              <a:gd name="T15" fmla="*/ 128 h 725"/>
              <a:gd name="T16" fmla="*/ 195 w 265"/>
              <a:gd name="T17" fmla="*/ 148 h 725"/>
              <a:gd name="T18" fmla="*/ 175 w 265"/>
              <a:gd name="T19" fmla="*/ 163 h 725"/>
              <a:gd name="T20" fmla="*/ 152 w 265"/>
              <a:gd name="T21" fmla="*/ 172 h 725"/>
              <a:gd name="T22" fmla="*/ 134 w 265"/>
              <a:gd name="T23" fmla="*/ 173 h 725"/>
              <a:gd name="T24" fmla="*/ 108 w 265"/>
              <a:gd name="T25" fmla="*/ 169 h 725"/>
              <a:gd name="T26" fmla="*/ 86 w 265"/>
              <a:gd name="T27" fmla="*/ 158 h 725"/>
              <a:gd name="T28" fmla="*/ 67 w 265"/>
              <a:gd name="T29" fmla="*/ 142 h 725"/>
              <a:gd name="T30" fmla="*/ 55 w 265"/>
              <a:gd name="T31" fmla="*/ 121 h 725"/>
              <a:gd name="T32" fmla="*/ 48 w 265"/>
              <a:gd name="T33" fmla="*/ 96 h 725"/>
              <a:gd name="T34" fmla="*/ 48 w 265"/>
              <a:gd name="T35" fmla="*/ 78 h 725"/>
              <a:gd name="T36" fmla="*/ 55 w 265"/>
              <a:gd name="T37" fmla="*/ 53 h 725"/>
              <a:gd name="T38" fmla="*/ 67 w 265"/>
              <a:gd name="T39" fmla="*/ 32 h 725"/>
              <a:gd name="T40" fmla="*/ 86 w 265"/>
              <a:gd name="T41" fmla="*/ 15 h 725"/>
              <a:gd name="T42" fmla="*/ 108 w 265"/>
              <a:gd name="T43" fmla="*/ 5 h 725"/>
              <a:gd name="T44" fmla="*/ 134 w 265"/>
              <a:gd name="T45" fmla="*/ 0 h 725"/>
              <a:gd name="T46" fmla="*/ 220 w 265"/>
              <a:gd name="T47" fmla="*/ 473 h 725"/>
              <a:gd name="T48" fmla="*/ 245 w 265"/>
              <a:gd name="T49" fmla="*/ 453 h 725"/>
              <a:gd name="T50" fmla="*/ 261 w 265"/>
              <a:gd name="T51" fmla="*/ 423 h 725"/>
              <a:gd name="T52" fmla="*/ 265 w 265"/>
              <a:gd name="T53" fmla="*/ 271 h 725"/>
              <a:gd name="T54" fmla="*/ 262 w 265"/>
              <a:gd name="T55" fmla="*/ 255 h 725"/>
              <a:gd name="T56" fmla="*/ 255 w 265"/>
              <a:gd name="T57" fmla="*/ 231 h 725"/>
              <a:gd name="T58" fmla="*/ 240 w 265"/>
              <a:gd name="T59" fmla="*/ 213 h 725"/>
              <a:gd name="T60" fmla="*/ 221 w 265"/>
              <a:gd name="T61" fmla="*/ 199 h 725"/>
              <a:gd name="T62" fmla="*/ 199 w 265"/>
              <a:gd name="T63" fmla="*/ 190 h 725"/>
              <a:gd name="T64" fmla="*/ 81 w 265"/>
              <a:gd name="T65" fmla="*/ 189 h 725"/>
              <a:gd name="T66" fmla="*/ 65 w 265"/>
              <a:gd name="T67" fmla="*/ 190 h 725"/>
              <a:gd name="T68" fmla="*/ 42 w 265"/>
              <a:gd name="T69" fmla="*/ 199 h 725"/>
              <a:gd name="T70" fmla="*/ 24 w 265"/>
              <a:gd name="T71" fmla="*/ 213 h 725"/>
              <a:gd name="T72" fmla="*/ 10 w 265"/>
              <a:gd name="T73" fmla="*/ 231 h 725"/>
              <a:gd name="T74" fmla="*/ 1 w 265"/>
              <a:gd name="T75" fmla="*/ 255 h 725"/>
              <a:gd name="T76" fmla="*/ 0 w 265"/>
              <a:gd name="T77" fmla="*/ 400 h 725"/>
              <a:gd name="T78" fmla="*/ 2 w 265"/>
              <a:gd name="T79" fmla="*/ 423 h 725"/>
              <a:gd name="T80" fmla="*/ 19 w 265"/>
              <a:gd name="T81" fmla="*/ 451 h 725"/>
              <a:gd name="T82" fmla="*/ 44 w 265"/>
              <a:gd name="T83" fmla="*/ 473 h 725"/>
              <a:gd name="T84" fmla="*/ 134 w 265"/>
              <a:gd name="T85" fmla="*/ 565 h 725"/>
              <a:gd name="T86" fmla="*/ 220 w 265"/>
              <a:gd name="T87" fmla="*/ 473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725">
                <a:moveTo>
                  <a:pt x="134" y="0"/>
                </a:moveTo>
                <a:lnTo>
                  <a:pt x="134" y="0"/>
                </a:lnTo>
                <a:lnTo>
                  <a:pt x="143" y="1"/>
                </a:lnTo>
                <a:lnTo>
                  <a:pt x="152" y="2"/>
                </a:lnTo>
                <a:lnTo>
                  <a:pt x="160" y="5"/>
                </a:lnTo>
                <a:lnTo>
                  <a:pt x="168" y="7"/>
                </a:lnTo>
                <a:lnTo>
                  <a:pt x="175" y="11"/>
                </a:lnTo>
                <a:lnTo>
                  <a:pt x="183" y="15"/>
                </a:lnTo>
                <a:lnTo>
                  <a:pt x="189" y="20"/>
                </a:lnTo>
                <a:lnTo>
                  <a:pt x="195" y="26"/>
                </a:lnTo>
                <a:lnTo>
                  <a:pt x="201" y="32"/>
                </a:lnTo>
                <a:lnTo>
                  <a:pt x="206" y="39"/>
                </a:lnTo>
                <a:lnTo>
                  <a:pt x="210" y="46"/>
                </a:lnTo>
                <a:lnTo>
                  <a:pt x="214" y="53"/>
                </a:lnTo>
                <a:lnTo>
                  <a:pt x="216" y="61"/>
                </a:lnTo>
                <a:lnTo>
                  <a:pt x="219" y="70"/>
                </a:lnTo>
                <a:lnTo>
                  <a:pt x="220" y="78"/>
                </a:lnTo>
                <a:lnTo>
                  <a:pt x="220" y="87"/>
                </a:lnTo>
                <a:lnTo>
                  <a:pt x="220" y="87"/>
                </a:lnTo>
                <a:lnTo>
                  <a:pt x="220" y="96"/>
                </a:lnTo>
                <a:lnTo>
                  <a:pt x="219" y="104"/>
                </a:lnTo>
                <a:lnTo>
                  <a:pt x="216" y="112"/>
                </a:lnTo>
                <a:lnTo>
                  <a:pt x="214" y="121"/>
                </a:lnTo>
                <a:lnTo>
                  <a:pt x="210" y="128"/>
                </a:lnTo>
                <a:lnTo>
                  <a:pt x="206" y="136"/>
                </a:lnTo>
                <a:lnTo>
                  <a:pt x="201" y="142"/>
                </a:lnTo>
                <a:lnTo>
                  <a:pt x="195" y="148"/>
                </a:lnTo>
                <a:lnTo>
                  <a:pt x="189" y="153"/>
                </a:lnTo>
                <a:lnTo>
                  <a:pt x="183" y="158"/>
                </a:lnTo>
                <a:lnTo>
                  <a:pt x="175" y="163"/>
                </a:lnTo>
                <a:lnTo>
                  <a:pt x="168" y="167"/>
                </a:lnTo>
                <a:lnTo>
                  <a:pt x="160" y="169"/>
                </a:lnTo>
                <a:lnTo>
                  <a:pt x="152" y="172"/>
                </a:lnTo>
                <a:lnTo>
                  <a:pt x="143" y="173"/>
                </a:lnTo>
                <a:lnTo>
                  <a:pt x="134" y="173"/>
                </a:lnTo>
                <a:lnTo>
                  <a:pt x="134" y="173"/>
                </a:lnTo>
                <a:lnTo>
                  <a:pt x="126" y="173"/>
                </a:lnTo>
                <a:lnTo>
                  <a:pt x="117" y="172"/>
                </a:lnTo>
                <a:lnTo>
                  <a:pt x="108" y="169"/>
                </a:lnTo>
                <a:lnTo>
                  <a:pt x="101" y="167"/>
                </a:lnTo>
                <a:lnTo>
                  <a:pt x="93" y="163"/>
                </a:lnTo>
                <a:lnTo>
                  <a:pt x="86" y="158"/>
                </a:lnTo>
                <a:lnTo>
                  <a:pt x="80" y="153"/>
                </a:lnTo>
                <a:lnTo>
                  <a:pt x="73" y="148"/>
                </a:lnTo>
                <a:lnTo>
                  <a:pt x="67" y="142"/>
                </a:lnTo>
                <a:lnTo>
                  <a:pt x="62" y="136"/>
                </a:lnTo>
                <a:lnTo>
                  <a:pt x="58" y="128"/>
                </a:lnTo>
                <a:lnTo>
                  <a:pt x="55" y="121"/>
                </a:lnTo>
                <a:lnTo>
                  <a:pt x="52" y="112"/>
                </a:lnTo>
                <a:lnTo>
                  <a:pt x="50" y="104"/>
                </a:lnTo>
                <a:lnTo>
                  <a:pt x="48" y="96"/>
                </a:lnTo>
                <a:lnTo>
                  <a:pt x="48" y="87"/>
                </a:lnTo>
                <a:lnTo>
                  <a:pt x="48" y="87"/>
                </a:lnTo>
                <a:lnTo>
                  <a:pt x="48" y="78"/>
                </a:lnTo>
                <a:lnTo>
                  <a:pt x="50" y="70"/>
                </a:lnTo>
                <a:lnTo>
                  <a:pt x="52" y="61"/>
                </a:lnTo>
                <a:lnTo>
                  <a:pt x="55" y="53"/>
                </a:lnTo>
                <a:lnTo>
                  <a:pt x="58" y="46"/>
                </a:lnTo>
                <a:lnTo>
                  <a:pt x="62" y="39"/>
                </a:lnTo>
                <a:lnTo>
                  <a:pt x="67" y="32"/>
                </a:lnTo>
                <a:lnTo>
                  <a:pt x="73" y="26"/>
                </a:lnTo>
                <a:lnTo>
                  <a:pt x="80" y="20"/>
                </a:lnTo>
                <a:lnTo>
                  <a:pt x="86" y="15"/>
                </a:lnTo>
                <a:lnTo>
                  <a:pt x="93" y="11"/>
                </a:lnTo>
                <a:lnTo>
                  <a:pt x="101" y="7"/>
                </a:lnTo>
                <a:lnTo>
                  <a:pt x="108" y="5"/>
                </a:lnTo>
                <a:lnTo>
                  <a:pt x="117" y="2"/>
                </a:lnTo>
                <a:lnTo>
                  <a:pt x="126" y="1"/>
                </a:lnTo>
                <a:lnTo>
                  <a:pt x="134" y="0"/>
                </a:lnTo>
                <a:lnTo>
                  <a:pt x="134" y="0"/>
                </a:lnTo>
                <a:close/>
                <a:moveTo>
                  <a:pt x="220" y="473"/>
                </a:moveTo>
                <a:lnTo>
                  <a:pt x="220" y="473"/>
                </a:lnTo>
                <a:lnTo>
                  <a:pt x="229" y="468"/>
                </a:lnTo>
                <a:lnTo>
                  <a:pt x="237" y="460"/>
                </a:lnTo>
                <a:lnTo>
                  <a:pt x="245" y="453"/>
                </a:lnTo>
                <a:lnTo>
                  <a:pt x="252" y="443"/>
                </a:lnTo>
                <a:lnTo>
                  <a:pt x="257" y="433"/>
                </a:lnTo>
                <a:lnTo>
                  <a:pt x="261" y="423"/>
                </a:lnTo>
                <a:lnTo>
                  <a:pt x="263" y="412"/>
                </a:lnTo>
                <a:lnTo>
                  <a:pt x="265" y="400"/>
                </a:lnTo>
                <a:lnTo>
                  <a:pt x="265" y="271"/>
                </a:lnTo>
                <a:lnTo>
                  <a:pt x="265" y="271"/>
                </a:lnTo>
                <a:lnTo>
                  <a:pt x="263" y="262"/>
                </a:lnTo>
                <a:lnTo>
                  <a:pt x="262" y="255"/>
                </a:lnTo>
                <a:lnTo>
                  <a:pt x="261" y="246"/>
                </a:lnTo>
                <a:lnTo>
                  <a:pt x="257" y="239"/>
                </a:lnTo>
                <a:lnTo>
                  <a:pt x="255" y="231"/>
                </a:lnTo>
                <a:lnTo>
                  <a:pt x="250" y="225"/>
                </a:lnTo>
                <a:lnTo>
                  <a:pt x="245" y="219"/>
                </a:lnTo>
                <a:lnTo>
                  <a:pt x="240" y="213"/>
                </a:lnTo>
                <a:lnTo>
                  <a:pt x="235" y="208"/>
                </a:lnTo>
                <a:lnTo>
                  <a:pt x="227" y="203"/>
                </a:lnTo>
                <a:lnTo>
                  <a:pt x="221" y="199"/>
                </a:lnTo>
                <a:lnTo>
                  <a:pt x="214" y="195"/>
                </a:lnTo>
                <a:lnTo>
                  <a:pt x="206" y="193"/>
                </a:lnTo>
                <a:lnTo>
                  <a:pt x="199" y="190"/>
                </a:lnTo>
                <a:lnTo>
                  <a:pt x="190" y="189"/>
                </a:lnTo>
                <a:lnTo>
                  <a:pt x="183" y="189"/>
                </a:lnTo>
                <a:lnTo>
                  <a:pt x="81" y="189"/>
                </a:lnTo>
                <a:lnTo>
                  <a:pt x="81" y="189"/>
                </a:lnTo>
                <a:lnTo>
                  <a:pt x="73" y="189"/>
                </a:lnTo>
                <a:lnTo>
                  <a:pt x="65" y="190"/>
                </a:lnTo>
                <a:lnTo>
                  <a:pt x="57" y="193"/>
                </a:lnTo>
                <a:lnTo>
                  <a:pt x="50" y="195"/>
                </a:lnTo>
                <a:lnTo>
                  <a:pt x="42" y="199"/>
                </a:lnTo>
                <a:lnTo>
                  <a:pt x="36" y="203"/>
                </a:lnTo>
                <a:lnTo>
                  <a:pt x="30" y="208"/>
                </a:lnTo>
                <a:lnTo>
                  <a:pt x="24" y="213"/>
                </a:lnTo>
                <a:lnTo>
                  <a:pt x="19" y="219"/>
                </a:lnTo>
                <a:lnTo>
                  <a:pt x="14" y="225"/>
                </a:lnTo>
                <a:lnTo>
                  <a:pt x="10" y="231"/>
                </a:lnTo>
                <a:lnTo>
                  <a:pt x="6" y="239"/>
                </a:lnTo>
                <a:lnTo>
                  <a:pt x="4" y="246"/>
                </a:lnTo>
                <a:lnTo>
                  <a:pt x="1" y="255"/>
                </a:lnTo>
                <a:lnTo>
                  <a:pt x="0" y="262"/>
                </a:lnTo>
                <a:lnTo>
                  <a:pt x="0" y="271"/>
                </a:lnTo>
                <a:lnTo>
                  <a:pt x="0" y="400"/>
                </a:lnTo>
                <a:lnTo>
                  <a:pt x="0" y="400"/>
                </a:lnTo>
                <a:lnTo>
                  <a:pt x="0" y="412"/>
                </a:lnTo>
                <a:lnTo>
                  <a:pt x="2" y="423"/>
                </a:lnTo>
                <a:lnTo>
                  <a:pt x="6" y="433"/>
                </a:lnTo>
                <a:lnTo>
                  <a:pt x="11" y="443"/>
                </a:lnTo>
                <a:lnTo>
                  <a:pt x="19" y="451"/>
                </a:lnTo>
                <a:lnTo>
                  <a:pt x="26" y="460"/>
                </a:lnTo>
                <a:lnTo>
                  <a:pt x="35" y="466"/>
                </a:lnTo>
                <a:lnTo>
                  <a:pt x="44" y="473"/>
                </a:lnTo>
                <a:lnTo>
                  <a:pt x="44" y="725"/>
                </a:lnTo>
                <a:lnTo>
                  <a:pt x="111" y="725"/>
                </a:lnTo>
                <a:lnTo>
                  <a:pt x="134" y="565"/>
                </a:lnTo>
                <a:lnTo>
                  <a:pt x="159" y="725"/>
                </a:lnTo>
                <a:lnTo>
                  <a:pt x="220" y="725"/>
                </a:lnTo>
                <a:lnTo>
                  <a:pt x="220" y="473"/>
                </a:lnTo>
                <a:lnTo>
                  <a:pt x="220" y="473"/>
                </a:lnTo>
                <a:close/>
              </a:path>
            </a:pathLst>
          </a:custGeom>
          <a:solidFill>
            <a:schemeClr val="bg1"/>
          </a:solidFill>
          <a:ln w="9525">
            <a:solidFill>
              <a:schemeClr val="bg1">
                <a:lumMod val="50000"/>
              </a:schemeClr>
            </a:solidFill>
            <a:round/>
            <a:headEnd/>
            <a:tailEnd/>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fr-FR"/>
          </a:p>
        </p:txBody>
      </p:sp>
      <p:sp>
        <p:nvSpPr>
          <p:cNvPr id="117" name="Freeform 5"/>
          <p:cNvSpPr>
            <a:spLocks noEditPoints="1"/>
          </p:cNvSpPr>
          <p:nvPr userDrawn="1"/>
        </p:nvSpPr>
        <p:spPr bwMode="auto">
          <a:xfrm>
            <a:off x="4141308" y="3744771"/>
            <a:ext cx="206073" cy="563785"/>
          </a:xfrm>
          <a:custGeom>
            <a:avLst/>
            <a:gdLst>
              <a:gd name="T0" fmla="*/ 143 w 265"/>
              <a:gd name="T1" fmla="*/ 1 h 725"/>
              <a:gd name="T2" fmla="*/ 168 w 265"/>
              <a:gd name="T3" fmla="*/ 7 h 725"/>
              <a:gd name="T4" fmla="*/ 189 w 265"/>
              <a:gd name="T5" fmla="*/ 20 h 725"/>
              <a:gd name="T6" fmla="*/ 206 w 265"/>
              <a:gd name="T7" fmla="*/ 39 h 725"/>
              <a:gd name="T8" fmla="*/ 216 w 265"/>
              <a:gd name="T9" fmla="*/ 61 h 725"/>
              <a:gd name="T10" fmla="*/ 220 w 265"/>
              <a:gd name="T11" fmla="*/ 87 h 725"/>
              <a:gd name="T12" fmla="*/ 219 w 265"/>
              <a:gd name="T13" fmla="*/ 104 h 725"/>
              <a:gd name="T14" fmla="*/ 210 w 265"/>
              <a:gd name="T15" fmla="*/ 128 h 725"/>
              <a:gd name="T16" fmla="*/ 195 w 265"/>
              <a:gd name="T17" fmla="*/ 148 h 725"/>
              <a:gd name="T18" fmla="*/ 175 w 265"/>
              <a:gd name="T19" fmla="*/ 163 h 725"/>
              <a:gd name="T20" fmla="*/ 152 w 265"/>
              <a:gd name="T21" fmla="*/ 172 h 725"/>
              <a:gd name="T22" fmla="*/ 134 w 265"/>
              <a:gd name="T23" fmla="*/ 173 h 725"/>
              <a:gd name="T24" fmla="*/ 108 w 265"/>
              <a:gd name="T25" fmla="*/ 169 h 725"/>
              <a:gd name="T26" fmla="*/ 86 w 265"/>
              <a:gd name="T27" fmla="*/ 158 h 725"/>
              <a:gd name="T28" fmla="*/ 67 w 265"/>
              <a:gd name="T29" fmla="*/ 142 h 725"/>
              <a:gd name="T30" fmla="*/ 55 w 265"/>
              <a:gd name="T31" fmla="*/ 121 h 725"/>
              <a:gd name="T32" fmla="*/ 48 w 265"/>
              <a:gd name="T33" fmla="*/ 96 h 725"/>
              <a:gd name="T34" fmla="*/ 48 w 265"/>
              <a:gd name="T35" fmla="*/ 78 h 725"/>
              <a:gd name="T36" fmla="*/ 55 w 265"/>
              <a:gd name="T37" fmla="*/ 53 h 725"/>
              <a:gd name="T38" fmla="*/ 67 w 265"/>
              <a:gd name="T39" fmla="*/ 32 h 725"/>
              <a:gd name="T40" fmla="*/ 86 w 265"/>
              <a:gd name="T41" fmla="*/ 15 h 725"/>
              <a:gd name="T42" fmla="*/ 108 w 265"/>
              <a:gd name="T43" fmla="*/ 5 h 725"/>
              <a:gd name="T44" fmla="*/ 134 w 265"/>
              <a:gd name="T45" fmla="*/ 0 h 725"/>
              <a:gd name="T46" fmla="*/ 220 w 265"/>
              <a:gd name="T47" fmla="*/ 473 h 725"/>
              <a:gd name="T48" fmla="*/ 245 w 265"/>
              <a:gd name="T49" fmla="*/ 453 h 725"/>
              <a:gd name="T50" fmla="*/ 261 w 265"/>
              <a:gd name="T51" fmla="*/ 423 h 725"/>
              <a:gd name="T52" fmla="*/ 265 w 265"/>
              <a:gd name="T53" fmla="*/ 271 h 725"/>
              <a:gd name="T54" fmla="*/ 262 w 265"/>
              <a:gd name="T55" fmla="*/ 255 h 725"/>
              <a:gd name="T56" fmla="*/ 255 w 265"/>
              <a:gd name="T57" fmla="*/ 231 h 725"/>
              <a:gd name="T58" fmla="*/ 240 w 265"/>
              <a:gd name="T59" fmla="*/ 213 h 725"/>
              <a:gd name="T60" fmla="*/ 221 w 265"/>
              <a:gd name="T61" fmla="*/ 199 h 725"/>
              <a:gd name="T62" fmla="*/ 199 w 265"/>
              <a:gd name="T63" fmla="*/ 190 h 725"/>
              <a:gd name="T64" fmla="*/ 81 w 265"/>
              <a:gd name="T65" fmla="*/ 189 h 725"/>
              <a:gd name="T66" fmla="*/ 65 w 265"/>
              <a:gd name="T67" fmla="*/ 190 h 725"/>
              <a:gd name="T68" fmla="*/ 42 w 265"/>
              <a:gd name="T69" fmla="*/ 199 h 725"/>
              <a:gd name="T70" fmla="*/ 24 w 265"/>
              <a:gd name="T71" fmla="*/ 213 h 725"/>
              <a:gd name="T72" fmla="*/ 10 w 265"/>
              <a:gd name="T73" fmla="*/ 231 h 725"/>
              <a:gd name="T74" fmla="*/ 1 w 265"/>
              <a:gd name="T75" fmla="*/ 255 h 725"/>
              <a:gd name="T76" fmla="*/ 0 w 265"/>
              <a:gd name="T77" fmla="*/ 400 h 725"/>
              <a:gd name="T78" fmla="*/ 2 w 265"/>
              <a:gd name="T79" fmla="*/ 423 h 725"/>
              <a:gd name="T80" fmla="*/ 19 w 265"/>
              <a:gd name="T81" fmla="*/ 451 h 725"/>
              <a:gd name="T82" fmla="*/ 44 w 265"/>
              <a:gd name="T83" fmla="*/ 473 h 725"/>
              <a:gd name="T84" fmla="*/ 134 w 265"/>
              <a:gd name="T85" fmla="*/ 565 h 725"/>
              <a:gd name="T86" fmla="*/ 220 w 265"/>
              <a:gd name="T87" fmla="*/ 473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725">
                <a:moveTo>
                  <a:pt x="134" y="0"/>
                </a:moveTo>
                <a:lnTo>
                  <a:pt x="134" y="0"/>
                </a:lnTo>
                <a:lnTo>
                  <a:pt x="143" y="1"/>
                </a:lnTo>
                <a:lnTo>
                  <a:pt x="152" y="2"/>
                </a:lnTo>
                <a:lnTo>
                  <a:pt x="160" y="5"/>
                </a:lnTo>
                <a:lnTo>
                  <a:pt x="168" y="7"/>
                </a:lnTo>
                <a:lnTo>
                  <a:pt x="175" y="11"/>
                </a:lnTo>
                <a:lnTo>
                  <a:pt x="183" y="15"/>
                </a:lnTo>
                <a:lnTo>
                  <a:pt x="189" y="20"/>
                </a:lnTo>
                <a:lnTo>
                  <a:pt x="195" y="26"/>
                </a:lnTo>
                <a:lnTo>
                  <a:pt x="201" y="32"/>
                </a:lnTo>
                <a:lnTo>
                  <a:pt x="206" y="39"/>
                </a:lnTo>
                <a:lnTo>
                  <a:pt x="210" y="46"/>
                </a:lnTo>
                <a:lnTo>
                  <a:pt x="214" y="53"/>
                </a:lnTo>
                <a:lnTo>
                  <a:pt x="216" y="61"/>
                </a:lnTo>
                <a:lnTo>
                  <a:pt x="219" y="70"/>
                </a:lnTo>
                <a:lnTo>
                  <a:pt x="220" y="78"/>
                </a:lnTo>
                <a:lnTo>
                  <a:pt x="220" y="87"/>
                </a:lnTo>
                <a:lnTo>
                  <a:pt x="220" y="87"/>
                </a:lnTo>
                <a:lnTo>
                  <a:pt x="220" y="96"/>
                </a:lnTo>
                <a:lnTo>
                  <a:pt x="219" y="104"/>
                </a:lnTo>
                <a:lnTo>
                  <a:pt x="216" y="112"/>
                </a:lnTo>
                <a:lnTo>
                  <a:pt x="214" y="121"/>
                </a:lnTo>
                <a:lnTo>
                  <a:pt x="210" y="128"/>
                </a:lnTo>
                <a:lnTo>
                  <a:pt x="206" y="136"/>
                </a:lnTo>
                <a:lnTo>
                  <a:pt x="201" y="142"/>
                </a:lnTo>
                <a:lnTo>
                  <a:pt x="195" y="148"/>
                </a:lnTo>
                <a:lnTo>
                  <a:pt x="189" y="153"/>
                </a:lnTo>
                <a:lnTo>
                  <a:pt x="183" y="158"/>
                </a:lnTo>
                <a:lnTo>
                  <a:pt x="175" y="163"/>
                </a:lnTo>
                <a:lnTo>
                  <a:pt x="168" y="167"/>
                </a:lnTo>
                <a:lnTo>
                  <a:pt x="160" y="169"/>
                </a:lnTo>
                <a:lnTo>
                  <a:pt x="152" y="172"/>
                </a:lnTo>
                <a:lnTo>
                  <a:pt x="143" y="173"/>
                </a:lnTo>
                <a:lnTo>
                  <a:pt x="134" y="173"/>
                </a:lnTo>
                <a:lnTo>
                  <a:pt x="134" y="173"/>
                </a:lnTo>
                <a:lnTo>
                  <a:pt x="126" y="173"/>
                </a:lnTo>
                <a:lnTo>
                  <a:pt x="117" y="172"/>
                </a:lnTo>
                <a:lnTo>
                  <a:pt x="108" y="169"/>
                </a:lnTo>
                <a:lnTo>
                  <a:pt x="101" y="167"/>
                </a:lnTo>
                <a:lnTo>
                  <a:pt x="93" y="163"/>
                </a:lnTo>
                <a:lnTo>
                  <a:pt x="86" y="158"/>
                </a:lnTo>
                <a:lnTo>
                  <a:pt x="80" y="153"/>
                </a:lnTo>
                <a:lnTo>
                  <a:pt x="73" y="148"/>
                </a:lnTo>
                <a:lnTo>
                  <a:pt x="67" y="142"/>
                </a:lnTo>
                <a:lnTo>
                  <a:pt x="62" y="136"/>
                </a:lnTo>
                <a:lnTo>
                  <a:pt x="58" y="128"/>
                </a:lnTo>
                <a:lnTo>
                  <a:pt x="55" y="121"/>
                </a:lnTo>
                <a:lnTo>
                  <a:pt x="52" y="112"/>
                </a:lnTo>
                <a:lnTo>
                  <a:pt x="50" y="104"/>
                </a:lnTo>
                <a:lnTo>
                  <a:pt x="48" y="96"/>
                </a:lnTo>
                <a:lnTo>
                  <a:pt x="48" y="87"/>
                </a:lnTo>
                <a:lnTo>
                  <a:pt x="48" y="87"/>
                </a:lnTo>
                <a:lnTo>
                  <a:pt x="48" y="78"/>
                </a:lnTo>
                <a:lnTo>
                  <a:pt x="50" y="70"/>
                </a:lnTo>
                <a:lnTo>
                  <a:pt x="52" y="61"/>
                </a:lnTo>
                <a:lnTo>
                  <a:pt x="55" y="53"/>
                </a:lnTo>
                <a:lnTo>
                  <a:pt x="58" y="46"/>
                </a:lnTo>
                <a:lnTo>
                  <a:pt x="62" y="39"/>
                </a:lnTo>
                <a:lnTo>
                  <a:pt x="67" y="32"/>
                </a:lnTo>
                <a:lnTo>
                  <a:pt x="73" y="26"/>
                </a:lnTo>
                <a:lnTo>
                  <a:pt x="80" y="20"/>
                </a:lnTo>
                <a:lnTo>
                  <a:pt x="86" y="15"/>
                </a:lnTo>
                <a:lnTo>
                  <a:pt x="93" y="11"/>
                </a:lnTo>
                <a:lnTo>
                  <a:pt x="101" y="7"/>
                </a:lnTo>
                <a:lnTo>
                  <a:pt x="108" y="5"/>
                </a:lnTo>
                <a:lnTo>
                  <a:pt x="117" y="2"/>
                </a:lnTo>
                <a:lnTo>
                  <a:pt x="126" y="1"/>
                </a:lnTo>
                <a:lnTo>
                  <a:pt x="134" y="0"/>
                </a:lnTo>
                <a:lnTo>
                  <a:pt x="134" y="0"/>
                </a:lnTo>
                <a:close/>
                <a:moveTo>
                  <a:pt x="220" y="473"/>
                </a:moveTo>
                <a:lnTo>
                  <a:pt x="220" y="473"/>
                </a:lnTo>
                <a:lnTo>
                  <a:pt x="229" y="468"/>
                </a:lnTo>
                <a:lnTo>
                  <a:pt x="237" y="460"/>
                </a:lnTo>
                <a:lnTo>
                  <a:pt x="245" y="453"/>
                </a:lnTo>
                <a:lnTo>
                  <a:pt x="252" y="443"/>
                </a:lnTo>
                <a:lnTo>
                  <a:pt x="257" y="433"/>
                </a:lnTo>
                <a:lnTo>
                  <a:pt x="261" y="423"/>
                </a:lnTo>
                <a:lnTo>
                  <a:pt x="263" y="412"/>
                </a:lnTo>
                <a:lnTo>
                  <a:pt x="265" y="400"/>
                </a:lnTo>
                <a:lnTo>
                  <a:pt x="265" y="271"/>
                </a:lnTo>
                <a:lnTo>
                  <a:pt x="265" y="271"/>
                </a:lnTo>
                <a:lnTo>
                  <a:pt x="263" y="262"/>
                </a:lnTo>
                <a:lnTo>
                  <a:pt x="262" y="255"/>
                </a:lnTo>
                <a:lnTo>
                  <a:pt x="261" y="246"/>
                </a:lnTo>
                <a:lnTo>
                  <a:pt x="257" y="239"/>
                </a:lnTo>
                <a:lnTo>
                  <a:pt x="255" y="231"/>
                </a:lnTo>
                <a:lnTo>
                  <a:pt x="250" y="225"/>
                </a:lnTo>
                <a:lnTo>
                  <a:pt x="245" y="219"/>
                </a:lnTo>
                <a:lnTo>
                  <a:pt x="240" y="213"/>
                </a:lnTo>
                <a:lnTo>
                  <a:pt x="235" y="208"/>
                </a:lnTo>
                <a:lnTo>
                  <a:pt x="227" y="203"/>
                </a:lnTo>
                <a:lnTo>
                  <a:pt x="221" y="199"/>
                </a:lnTo>
                <a:lnTo>
                  <a:pt x="214" y="195"/>
                </a:lnTo>
                <a:lnTo>
                  <a:pt x="206" y="193"/>
                </a:lnTo>
                <a:lnTo>
                  <a:pt x="199" y="190"/>
                </a:lnTo>
                <a:lnTo>
                  <a:pt x="190" y="189"/>
                </a:lnTo>
                <a:lnTo>
                  <a:pt x="183" y="189"/>
                </a:lnTo>
                <a:lnTo>
                  <a:pt x="81" y="189"/>
                </a:lnTo>
                <a:lnTo>
                  <a:pt x="81" y="189"/>
                </a:lnTo>
                <a:lnTo>
                  <a:pt x="73" y="189"/>
                </a:lnTo>
                <a:lnTo>
                  <a:pt x="65" y="190"/>
                </a:lnTo>
                <a:lnTo>
                  <a:pt x="57" y="193"/>
                </a:lnTo>
                <a:lnTo>
                  <a:pt x="50" y="195"/>
                </a:lnTo>
                <a:lnTo>
                  <a:pt x="42" y="199"/>
                </a:lnTo>
                <a:lnTo>
                  <a:pt x="36" y="203"/>
                </a:lnTo>
                <a:lnTo>
                  <a:pt x="30" y="208"/>
                </a:lnTo>
                <a:lnTo>
                  <a:pt x="24" y="213"/>
                </a:lnTo>
                <a:lnTo>
                  <a:pt x="19" y="219"/>
                </a:lnTo>
                <a:lnTo>
                  <a:pt x="14" y="225"/>
                </a:lnTo>
                <a:lnTo>
                  <a:pt x="10" y="231"/>
                </a:lnTo>
                <a:lnTo>
                  <a:pt x="6" y="239"/>
                </a:lnTo>
                <a:lnTo>
                  <a:pt x="4" y="246"/>
                </a:lnTo>
                <a:lnTo>
                  <a:pt x="1" y="255"/>
                </a:lnTo>
                <a:lnTo>
                  <a:pt x="0" y="262"/>
                </a:lnTo>
                <a:lnTo>
                  <a:pt x="0" y="271"/>
                </a:lnTo>
                <a:lnTo>
                  <a:pt x="0" y="400"/>
                </a:lnTo>
                <a:lnTo>
                  <a:pt x="0" y="400"/>
                </a:lnTo>
                <a:lnTo>
                  <a:pt x="0" y="412"/>
                </a:lnTo>
                <a:lnTo>
                  <a:pt x="2" y="423"/>
                </a:lnTo>
                <a:lnTo>
                  <a:pt x="6" y="433"/>
                </a:lnTo>
                <a:lnTo>
                  <a:pt x="11" y="443"/>
                </a:lnTo>
                <a:lnTo>
                  <a:pt x="19" y="451"/>
                </a:lnTo>
                <a:lnTo>
                  <a:pt x="26" y="460"/>
                </a:lnTo>
                <a:lnTo>
                  <a:pt x="35" y="466"/>
                </a:lnTo>
                <a:lnTo>
                  <a:pt x="44" y="473"/>
                </a:lnTo>
                <a:lnTo>
                  <a:pt x="44" y="725"/>
                </a:lnTo>
                <a:lnTo>
                  <a:pt x="111" y="725"/>
                </a:lnTo>
                <a:lnTo>
                  <a:pt x="134" y="565"/>
                </a:lnTo>
                <a:lnTo>
                  <a:pt x="159" y="725"/>
                </a:lnTo>
                <a:lnTo>
                  <a:pt x="220" y="725"/>
                </a:lnTo>
                <a:lnTo>
                  <a:pt x="220" y="473"/>
                </a:lnTo>
                <a:lnTo>
                  <a:pt x="220" y="473"/>
                </a:lnTo>
                <a:close/>
              </a:path>
            </a:pathLst>
          </a:custGeom>
          <a:solidFill>
            <a:schemeClr val="bg1"/>
          </a:solidFill>
          <a:ln w="9525">
            <a:solidFill>
              <a:schemeClr val="bg1">
                <a:lumMod val="50000"/>
              </a:schemeClr>
            </a:solidFill>
            <a:round/>
            <a:headEnd/>
            <a:tailEnd/>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fr-FR"/>
          </a:p>
        </p:txBody>
      </p:sp>
      <p:sp>
        <p:nvSpPr>
          <p:cNvPr id="118" name="Freeform 5"/>
          <p:cNvSpPr>
            <a:spLocks noEditPoints="1"/>
          </p:cNvSpPr>
          <p:nvPr userDrawn="1"/>
        </p:nvSpPr>
        <p:spPr bwMode="auto">
          <a:xfrm>
            <a:off x="3560186" y="3984048"/>
            <a:ext cx="237227" cy="649017"/>
          </a:xfrm>
          <a:custGeom>
            <a:avLst/>
            <a:gdLst>
              <a:gd name="T0" fmla="*/ 143 w 265"/>
              <a:gd name="T1" fmla="*/ 1 h 725"/>
              <a:gd name="T2" fmla="*/ 168 w 265"/>
              <a:gd name="T3" fmla="*/ 7 h 725"/>
              <a:gd name="T4" fmla="*/ 189 w 265"/>
              <a:gd name="T5" fmla="*/ 20 h 725"/>
              <a:gd name="T6" fmla="*/ 206 w 265"/>
              <a:gd name="T7" fmla="*/ 39 h 725"/>
              <a:gd name="T8" fmla="*/ 216 w 265"/>
              <a:gd name="T9" fmla="*/ 61 h 725"/>
              <a:gd name="T10" fmla="*/ 220 w 265"/>
              <a:gd name="T11" fmla="*/ 87 h 725"/>
              <a:gd name="T12" fmla="*/ 219 w 265"/>
              <a:gd name="T13" fmla="*/ 104 h 725"/>
              <a:gd name="T14" fmla="*/ 210 w 265"/>
              <a:gd name="T15" fmla="*/ 128 h 725"/>
              <a:gd name="T16" fmla="*/ 195 w 265"/>
              <a:gd name="T17" fmla="*/ 148 h 725"/>
              <a:gd name="T18" fmla="*/ 175 w 265"/>
              <a:gd name="T19" fmla="*/ 163 h 725"/>
              <a:gd name="T20" fmla="*/ 152 w 265"/>
              <a:gd name="T21" fmla="*/ 172 h 725"/>
              <a:gd name="T22" fmla="*/ 134 w 265"/>
              <a:gd name="T23" fmla="*/ 173 h 725"/>
              <a:gd name="T24" fmla="*/ 108 w 265"/>
              <a:gd name="T25" fmla="*/ 169 h 725"/>
              <a:gd name="T26" fmla="*/ 86 w 265"/>
              <a:gd name="T27" fmla="*/ 158 h 725"/>
              <a:gd name="T28" fmla="*/ 67 w 265"/>
              <a:gd name="T29" fmla="*/ 142 h 725"/>
              <a:gd name="T30" fmla="*/ 55 w 265"/>
              <a:gd name="T31" fmla="*/ 121 h 725"/>
              <a:gd name="T32" fmla="*/ 48 w 265"/>
              <a:gd name="T33" fmla="*/ 96 h 725"/>
              <a:gd name="T34" fmla="*/ 48 w 265"/>
              <a:gd name="T35" fmla="*/ 78 h 725"/>
              <a:gd name="T36" fmla="*/ 55 w 265"/>
              <a:gd name="T37" fmla="*/ 53 h 725"/>
              <a:gd name="T38" fmla="*/ 67 w 265"/>
              <a:gd name="T39" fmla="*/ 32 h 725"/>
              <a:gd name="T40" fmla="*/ 86 w 265"/>
              <a:gd name="T41" fmla="*/ 15 h 725"/>
              <a:gd name="T42" fmla="*/ 108 w 265"/>
              <a:gd name="T43" fmla="*/ 5 h 725"/>
              <a:gd name="T44" fmla="*/ 134 w 265"/>
              <a:gd name="T45" fmla="*/ 0 h 725"/>
              <a:gd name="T46" fmla="*/ 220 w 265"/>
              <a:gd name="T47" fmla="*/ 473 h 725"/>
              <a:gd name="T48" fmla="*/ 245 w 265"/>
              <a:gd name="T49" fmla="*/ 453 h 725"/>
              <a:gd name="T50" fmla="*/ 261 w 265"/>
              <a:gd name="T51" fmla="*/ 423 h 725"/>
              <a:gd name="T52" fmla="*/ 265 w 265"/>
              <a:gd name="T53" fmla="*/ 271 h 725"/>
              <a:gd name="T54" fmla="*/ 262 w 265"/>
              <a:gd name="T55" fmla="*/ 255 h 725"/>
              <a:gd name="T56" fmla="*/ 255 w 265"/>
              <a:gd name="T57" fmla="*/ 231 h 725"/>
              <a:gd name="T58" fmla="*/ 240 w 265"/>
              <a:gd name="T59" fmla="*/ 213 h 725"/>
              <a:gd name="T60" fmla="*/ 221 w 265"/>
              <a:gd name="T61" fmla="*/ 199 h 725"/>
              <a:gd name="T62" fmla="*/ 199 w 265"/>
              <a:gd name="T63" fmla="*/ 190 h 725"/>
              <a:gd name="T64" fmla="*/ 81 w 265"/>
              <a:gd name="T65" fmla="*/ 189 h 725"/>
              <a:gd name="T66" fmla="*/ 65 w 265"/>
              <a:gd name="T67" fmla="*/ 190 h 725"/>
              <a:gd name="T68" fmla="*/ 42 w 265"/>
              <a:gd name="T69" fmla="*/ 199 h 725"/>
              <a:gd name="T70" fmla="*/ 24 w 265"/>
              <a:gd name="T71" fmla="*/ 213 h 725"/>
              <a:gd name="T72" fmla="*/ 10 w 265"/>
              <a:gd name="T73" fmla="*/ 231 h 725"/>
              <a:gd name="T74" fmla="*/ 1 w 265"/>
              <a:gd name="T75" fmla="*/ 255 h 725"/>
              <a:gd name="T76" fmla="*/ 0 w 265"/>
              <a:gd name="T77" fmla="*/ 400 h 725"/>
              <a:gd name="T78" fmla="*/ 2 w 265"/>
              <a:gd name="T79" fmla="*/ 423 h 725"/>
              <a:gd name="T80" fmla="*/ 19 w 265"/>
              <a:gd name="T81" fmla="*/ 451 h 725"/>
              <a:gd name="T82" fmla="*/ 44 w 265"/>
              <a:gd name="T83" fmla="*/ 473 h 725"/>
              <a:gd name="T84" fmla="*/ 134 w 265"/>
              <a:gd name="T85" fmla="*/ 565 h 725"/>
              <a:gd name="T86" fmla="*/ 220 w 265"/>
              <a:gd name="T87" fmla="*/ 473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725">
                <a:moveTo>
                  <a:pt x="134" y="0"/>
                </a:moveTo>
                <a:lnTo>
                  <a:pt x="134" y="0"/>
                </a:lnTo>
                <a:lnTo>
                  <a:pt x="143" y="1"/>
                </a:lnTo>
                <a:lnTo>
                  <a:pt x="152" y="2"/>
                </a:lnTo>
                <a:lnTo>
                  <a:pt x="160" y="5"/>
                </a:lnTo>
                <a:lnTo>
                  <a:pt x="168" y="7"/>
                </a:lnTo>
                <a:lnTo>
                  <a:pt x="175" y="11"/>
                </a:lnTo>
                <a:lnTo>
                  <a:pt x="183" y="15"/>
                </a:lnTo>
                <a:lnTo>
                  <a:pt x="189" y="20"/>
                </a:lnTo>
                <a:lnTo>
                  <a:pt x="195" y="26"/>
                </a:lnTo>
                <a:lnTo>
                  <a:pt x="201" y="32"/>
                </a:lnTo>
                <a:lnTo>
                  <a:pt x="206" y="39"/>
                </a:lnTo>
                <a:lnTo>
                  <a:pt x="210" y="46"/>
                </a:lnTo>
                <a:lnTo>
                  <a:pt x="214" y="53"/>
                </a:lnTo>
                <a:lnTo>
                  <a:pt x="216" y="61"/>
                </a:lnTo>
                <a:lnTo>
                  <a:pt x="219" y="70"/>
                </a:lnTo>
                <a:lnTo>
                  <a:pt x="220" y="78"/>
                </a:lnTo>
                <a:lnTo>
                  <a:pt x="220" y="87"/>
                </a:lnTo>
                <a:lnTo>
                  <a:pt x="220" y="87"/>
                </a:lnTo>
                <a:lnTo>
                  <a:pt x="220" y="96"/>
                </a:lnTo>
                <a:lnTo>
                  <a:pt x="219" y="104"/>
                </a:lnTo>
                <a:lnTo>
                  <a:pt x="216" y="112"/>
                </a:lnTo>
                <a:lnTo>
                  <a:pt x="214" y="121"/>
                </a:lnTo>
                <a:lnTo>
                  <a:pt x="210" y="128"/>
                </a:lnTo>
                <a:lnTo>
                  <a:pt x="206" y="136"/>
                </a:lnTo>
                <a:lnTo>
                  <a:pt x="201" y="142"/>
                </a:lnTo>
                <a:lnTo>
                  <a:pt x="195" y="148"/>
                </a:lnTo>
                <a:lnTo>
                  <a:pt x="189" y="153"/>
                </a:lnTo>
                <a:lnTo>
                  <a:pt x="183" y="158"/>
                </a:lnTo>
                <a:lnTo>
                  <a:pt x="175" y="163"/>
                </a:lnTo>
                <a:lnTo>
                  <a:pt x="168" y="167"/>
                </a:lnTo>
                <a:lnTo>
                  <a:pt x="160" y="169"/>
                </a:lnTo>
                <a:lnTo>
                  <a:pt x="152" y="172"/>
                </a:lnTo>
                <a:lnTo>
                  <a:pt x="143" y="173"/>
                </a:lnTo>
                <a:lnTo>
                  <a:pt x="134" y="173"/>
                </a:lnTo>
                <a:lnTo>
                  <a:pt x="134" y="173"/>
                </a:lnTo>
                <a:lnTo>
                  <a:pt x="126" y="173"/>
                </a:lnTo>
                <a:lnTo>
                  <a:pt x="117" y="172"/>
                </a:lnTo>
                <a:lnTo>
                  <a:pt x="108" y="169"/>
                </a:lnTo>
                <a:lnTo>
                  <a:pt x="101" y="167"/>
                </a:lnTo>
                <a:lnTo>
                  <a:pt x="93" y="163"/>
                </a:lnTo>
                <a:lnTo>
                  <a:pt x="86" y="158"/>
                </a:lnTo>
                <a:lnTo>
                  <a:pt x="80" y="153"/>
                </a:lnTo>
                <a:lnTo>
                  <a:pt x="73" y="148"/>
                </a:lnTo>
                <a:lnTo>
                  <a:pt x="67" y="142"/>
                </a:lnTo>
                <a:lnTo>
                  <a:pt x="62" y="136"/>
                </a:lnTo>
                <a:lnTo>
                  <a:pt x="58" y="128"/>
                </a:lnTo>
                <a:lnTo>
                  <a:pt x="55" y="121"/>
                </a:lnTo>
                <a:lnTo>
                  <a:pt x="52" y="112"/>
                </a:lnTo>
                <a:lnTo>
                  <a:pt x="50" y="104"/>
                </a:lnTo>
                <a:lnTo>
                  <a:pt x="48" y="96"/>
                </a:lnTo>
                <a:lnTo>
                  <a:pt x="48" y="87"/>
                </a:lnTo>
                <a:lnTo>
                  <a:pt x="48" y="87"/>
                </a:lnTo>
                <a:lnTo>
                  <a:pt x="48" y="78"/>
                </a:lnTo>
                <a:lnTo>
                  <a:pt x="50" y="70"/>
                </a:lnTo>
                <a:lnTo>
                  <a:pt x="52" y="61"/>
                </a:lnTo>
                <a:lnTo>
                  <a:pt x="55" y="53"/>
                </a:lnTo>
                <a:lnTo>
                  <a:pt x="58" y="46"/>
                </a:lnTo>
                <a:lnTo>
                  <a:pt x="62" y="39"/>
                </a:lnTo>
                <a:lnTo>
                  <a:pt x="67" y="32"/>
                </a:lnTo>
                <a:lnTo>
                  <a:pt x="73" y="26"/>
                </a:lnTo>
                <a:lnTo>
                  <a:pt x="80" y="20"/>
                </a:lnTo>
                <a:lnTo>
                  <a:pt x="86" y="15"/>
                </a:lnTo>
                <a:lnTo>
                  <a:pt x="93" y="11"/>
                </a:lnTo>
                <a:lnTo>
                  <a:pt x="101" y="7"/>
                </a:lnTo>
                <a:lnTo>
                  <a:pt x="108" y="5"/>
                </a:lnTo>
                <a:lnTo>
                  <a:pt x="117" y="2"/>
                </a:lnTo>
                <a:lnTo>
                  <a:pt x="126" y="1"/>
                </a:lnTo>
                <a:lnTo>
                  <a:pt x="134" y="0"/>
                </a:lnTo>
                <a:lnTo>
                  <a:pt x="134" y="0"/>
                </a:lnTo>
                <a:close/>
                <a:moveTo>
                  <a:pt x="220" y="473"/>
                </a:moveTo>
                <a:lnTo>
                  <a:pt x="220" y="473"/>
                </a:lnTo>
                <a:lnTo>
                  <a:pt x="229" y="468"/>
                </a:lnTo>
                <a:lnTo>
                  <a:pt x="237" y="460"/>
                </a:lnTo>
                <a:lnTo>
                  <a:pt x="245" y="453"/>
                </a:lnTo>
                <a:lnTo>
                  <a:pt x="252" y="443"/>
                </a:lnTo>
                <a:lnTo>
                  <a:pt x="257" y="433"/>
                </a:lnTo>
                <a:lnTo>
                  <a:pt x="261" y="423"/>
                </a:lnTo>
                <a:lnTo>
                  <a:pt x="263" y="412"/>
                </a:lnTo>
                <a:lnTo>
                  <a:pt x="265" y="400"/>
                </a:lnTo>
                <a:lnTo>
                  <a:pt x="265" y="271"/>
                </a:lnTo>
                <a:lnTo>
                  <a:pt x="265" y="271"/>
                </a:lnTo>
                <a:lnTo>
                  <a:pt x="263" y="262"/>
                </a:lnTo>
                <a:lnTo>
                  <a:pt x="262" y="255"/>
                </a:lnTo>
                <a:lnTo>
                  <a:pt x="261" y="246"/>
                </a:lnTo>
                <a:lnTo>
                  <a:pt x="257" y="239"/>
                </a:lnTo>
                <a:lnTo>
                  <a:pt x="255" y="231"/>
                </a:lnTo>
                <a:lnTo>
                  <a:pt x="250" y="225"/>
                </a:lnTo>
                <a:lnTo>
                  <a:pt x="245" y="219"/>
                </a:lnTo>
                <a:lnTo>
                  <a:pt x="240" y="213"/>
                </a:lnTo>
                <a:lnTo>
                  <a:pt x="235" y="208"/>
                </a:lnTo>
                <a:lnTo>
                  <a:pt x="227" y="203"/>
                </a:lnTo>
                <a:lnTo>
                  <a:pt x="221" y="199"/>
                </a:lnTo>
                <a:lnTo>
                  <a:pt x="214" y="195"/>
                </a:lnTo>
                <a:lnTo>
                  <a:pt x="206" y="193"/>
                </a:lnTo>
                <a:lnTo>
                  <a:pt x="199" y="190"/>
                </a:lnTo>
                <a:lnTo>
                  <a:pt x="190" y="189"/>
                </a:lnTo>
                <a:lnTo>
                  <a:pt x="183" y="189"/>
                </a:lnTo>
                <a:lnTo>
                  <a:pt x="81" y="189"/>
                </a:lnTo>
                <a:lnTo>
                  <a:pt x="81" y="189"/>
                </a:lnTo>
                <a:lnTo>
                  <a:pt x="73" y="189"/>
                </a:lnTo>
                <a:lnTo>
                  <a:pt x="65" y="190"/>
                </a:lnTo>
                <a:lnTo>
                  <a:pt x="57" y="193"/>
                </a:lnTo>
                <a:lnTo>
                  <a:pt x="50" y="195"/>
                </a:lnTo>
                <a:lnTo>
                  <a:pt x="42" y="199"/>
                </a:lnTo>
                <a:lnTo>
                  <a:pt x="36" y="203"/>
                </a:lnTo>
                <a:lnTo>
                  <a:pt x="30" y="208"/>
                </a:lnTo>
                <a:lnTo>
                  <a:pt x="24" y="213"/>
                </a:lnTo>
                <a:lnTo>
                  <a:pt x="19" y="219"/>
                </a:lnTo>
                <a:lnTo>
                  <a:pt x="14" y="225"/>
                </a:lnTo>
                <a:lnTo>
                  <a:pt x="10" y="231"/>
                </a:lnTo>
                <a:lnTo>
                  <a:pt x="6" y="239"/>
                </a:lnTo>
                <a:lnTo>
                  <a:pt x="4" y="246"/>
                </a:lnTo>
                <a:lnTo>
                  <a:pt x="1" y="255"/>
                </a:lnTo>
                <a:lnTo>
                  <a:pt x="0" y="262"/>
                </a:lnTo>
                <a:lnTo>
                  <a:pt x="0" y="271"/>
                </a:lnTo>
                <a:lnTo>
                  <a:pt x="0" y="400"/>
                </a:lnTo>
                <a:lnTo>
                  <a:pt x="0" y="400"/>
                </a:lnTo>
                <a:lnTo>
                  <a:pt x="0" y="412"/>
                </a:lnTo>
                <a:lnTo>
                  <a:pt x="2" y="423"/>
                </a:lnTo>
                <a:lnTo>
                  <a:pt x="6" y="433"/>
                </a:lnTo>
                <a:lnTo>
                  <a:pt x="11" y="443"/>
                </a:lnTo>
                <a:lnTo>
                  <a:pt x="19" y="451"/>
                </a:lnTo>
                <a:lnTo>
                  <a:pt x="26" y="460"/>
                </a:lnTo>
                <a:lnTo>
                  <a:pt x="35" y="466"/>
                </a:lnTo>
                <a:lnTo>
                  <a:pt x="44" y="473"/>
                </a:lnTo>
                <a:lnTo>
                  <a:pt x="44" y="725"/>
                </a:lnTo>
                <a:lnTo>
                  <a:pt x="111" y="725"/>
                </a:lnTo>
                <a:lnTo>
                  <a:pt x="134" y="565"/>
                </a:lnTo>
                <a:lnTo>
                  <a:pt x="159" y="725"/>
                </a:lnTo>
                <a:lnTo>
                  <a:pt x="220" y="725"/>
                </a:lnTo>
                <a:lnTo>
                  <a:pt x="220" y="473"/>
                </a:lnTo>
                <a:lnTo>
                  <a:pt x="220" y="473"/>
                </a:lnTo>
                <a:close/>
              </a:path>
            </a:pathLst>
          </a:custGeom>
          <a:solidFill>
            <a:schemeClr val="bg1"/>
          </a:solidFill>
          <a:ln w="9525">
            <a:solidFill>
              <a:schemeClr val="bg1">
                <a:lumMod val="50000"/>
              </a:schemeClr>
            </a:solidFill>
            <a:round/>
            <a:headEnd/>
            <a:tailEnd/>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fr-FR"/>
          </a:p>
        </p:txBody>
      </p:sp>
      <p:sp>
        <p:nvSpPr>
          <p:cNvPr id="119" name="Freeform 5"/>
          <p:cNvSpPr>
            <a:spLocks noEditPoints="1"/>
          </p:cNvSpPr>
          <p:nvPr userDrawn="1"/>
        </p:nvSpPr>
        <p:spPr bwMode="auto">
          <a:xfrm>
            <a:off x="4450515" y="3984048"/>
            <a:ext cx="237227" cy="649017"/>
          </a:xfrm>
          <a:custGeom>
            <a:avLst/>
            <a:gdLst>
              <a:gd name="T0" fmla="*/ 143 w 265"/>
              <a:gd name="T1" fmla="*/ 1 h 725"/>
              <a:gd name="T2" fmla="*/ 168 w 265"/>
              <a:gd name="T3" fmla="*/ 7 h 725"/>
              <a:gd name="T4" fmla="*/ 189 w 265"/>
              <a:gd name="T5" fmla="*/ 20 h 725"/>
              <a:gd name="T6" fmla="*/ 206 w 265"/>
              <a:gd name="T7" fmla="*/ 39 h 725"/>
              <a:gd name="T8" fmla="*/ 216 w 265"/>
              <a:gd name="T9" fmla="*/ 61 h 725"/>
              <a:gd name="T10" fmla="*/ 220 w 265"/>
              <a:gd name="T11" fmla="*/ 87 h 725"/>
              <a:gd name="T12" fmla="*/ 219 w 265"/>
              <a:gd name="T13" fmla="*/ 104 h 725"/>
              <a:gd name="T14" fmla="*/ 210 w 265"/>
              <a:gd name="T15" fmla="*/ 128 h 725"/>
              <a:gd name="T16" fmla="*/ 195 w 265"/>
              <a:gd name="T17" fmla="*/ 148 h 725"/>
              <a:gd name="T18" fmla="*/ 175 w 265"/>
              <a:gd name="T19" fmla="*/ 163 h 725"/>
              <a:gd name="T20" fmla="*/ 152 w 265"/>
              <a:gd name="T21" fmla="*/ 172 h 725"/>
              <a:gd name="T22" fmla="*/ 134 w 265"/>
              <a:gd name="T23" fmla="*/ 173 h 725"/>
              <a:gd name="T24" fmla="*/ 108 w 265"/>
              <a:gd name="T25" fmla="*/ 169 h 725"/>
              <a:gd name="T26" fmla="*/ 86 w 265"/>
              <a:gd name="T27" fmla="*/ 158 h 725"/>
              <a:gd name="T28" fmla="*/ 67 w 265"/>
              <a:gd name="T29" fmla="*/ 142 h 725"/>
              <a:gd name="T30" fmla="*/ 55 w 265"/>
              <a:gd name="T31" fmla="*/ 121 h 725"/>
              <a:gd name="T32" fmla="*/ 48 w 265"/>
              <a:gd name="T33" fmla="*/ 96 h 725"/>
              <a:gd name="T34" fmla="*/ 48 w 265"/>
              <a:gd name="T35" fmla="*/ 78 h 725"/>
              <a:gd name="T36" fmla="*/ 55 w 265"/>
              <a:gd name="T37" fmla="*/ 53 h 725"/>
              <a:gd name="T38" fmla="*/ 67 w 265"/>
              <a:gd name="T39" fmla="*/ 32 h 725"/>
              <a:gd name="T40" fmla="*/ 86 w 265"/>
              <a:gd name="T41" fmla="*/ 15 h 725"/>
              <a:gd name="T42" fmla="*/ 108 w 265"/>
              <a:gd name="T43" fmla="*/ 5 h 725"/>
              <a:gd name="T44" fmla="*/ 134 w 265"/>
              <a:gd name="T45" fmla="*/ 0 h 725"/>
              <a:gd name="T46" fmla="*/ 220 w 265"/>
              <a:gd name="T47" fmla="*/ 473 h 725"/>
              <a:gd name="T48" fmla="*/ 245 w 265"/>
              <a:gd name="T49" fmla="*/ 453 h 725"/>
              <a:gd name="T50" fmla="*/ 261 w 265"/>
              <a:gd name="T51" fmla="*/ 423 h 725"/>
              <a:gd name="T52" fmla="*/ 265 w 265"/>
              <a:gd name="T53" fmla="*/ 271 h 725"/>
              <a:gd name="T54" fmla="*/ 262 w 265"/>
              <a:gd name="T55" fmla="*/ 255 h 725"/>
              <a:gd name="T56" fmla="*/ 255 w 265"/>
              <a:gd name="T57" fmla="*/ 231 h 725"/>
              <a:gd name="T58" fmla="*/ 240 w 265"/>
              <a:gd name="T59" fmla="*/ 213 h 725"/>
              <a:gd name="T60" fmla="*/ 221 w 265"/>
              <a:gd name="T61" fmla="*/ 199 h 725"/>
              <a:gd name="T62" fmla="*/ 199 w 265"/>
              <a:gd name="T63" fmla="*/ 190 h 725"/>
              <a:gd name="T64" fmla="*/ 81 w 265"/>
              <a:gd name="T65" fmla="*/ 189 h 725"/>
              <a:gd name="T66" fmla="*/ 65 w 265"/>
              <a:gd name="T67" fmla="*/ 190 h 725"/>
              <a:gd name="T68" fmla="*/ 42 w 265"/>
              <a:gd name="T69" fmla="*/ 199 h 725"/>
              <a:gd name="T70" fmla="*/ 24 w 265"/>
              <a:gd name="T71" fmla="*/ 213 h 725"/>
              <a:gd name="T72" fmla="*/ 10 w 265"/>
              <a:gd name="T73" fmla="*/ 231 h 725"/>
              <a:gd name="T74" fmla="*/ 1 w 265"/>
              <a:gd name="T75" fmla="*/ 255 h 725"/>
              <a:gd name="T76" fmla="*/ 0 w 265"/>
              <a:gd name="T77" fmla="*/ 400 h 725"/>
              <a:gd name="T78" fmla="*/ 2 w 265"/>
              <a:gd name="T79" fmla="*/ 423 h 725"/>
              <a:gd name="T80" fmla="*/ 19 w 265"/>
              <a:gd name="T81" fmla="*/ 451 h 725"/>
              <a:gd name="T82" fmla="*/ 44 w 265"/>
              <a:gd name="T83" fmla="*/ 473 h 725"/>
              <a:gd name="T84" fmla="*/ 134 w 265"/>
              <a:gd name="T85" fmla="*/ 565 h 725"/>
              <a:gd name="T86" fmla="*/ 220 w 265"/>
              <a:gd name="T87" fmla="*/ 473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725">
                <a:moveTo>
                  <a:pt x="134" y="0"/>
                </a:moveTo>
                <a:lnTo>
                  <a:pt x="134" y="0"/>
                </a:lnTo>
                <a:lnTo>
                  <a:pt x="143" y="1"/>
                </a:lnTo>
                <a:lnTo>
                  <a:pt x="152" y="2"/>
                </a:lnTo>
                <a:lnTo>
                  <a:pt x="160" y="5"/>
                </a:lnTo>
                <a:lnTo>
                  <a:pt x="168" y="7"/>
                </a:lnTo>
                <a:lnTo>
                  <a:pt x="175" y="11"/>
                </a:lnTo>
                <a:lnTo>
                  <a:pt x="183" y="15"/>
                </a:lnTo>
                <a:lnTo>
                  <a:pt x="189" y="20"/>
                </a:lnTo>
                <a:lnTo>
                  <a:pt x="195" y="26"/>
                </a:lnTo>
                <a:lnTo>
                  <a:pt x="201" y="32"/>
                </a:lnTo>
                <a:lnTo>
                  <a:pt x="206" y="39"/>
                </a:lnTo>
                <a:lnTo>
                  <a:pt x="210" y="46"/>
                </a:lnTo>
                <a:lnTo>
                  <a:pt x="214" y="53"/>
                </a:lnTo>
                <a:lnTo>
                  <a:pt x="216" y="61"/>
                </a:lnTo>
                <a:lnTo>
                  <a:pt x="219" y="70"/>
                </a:lnTo>
                <a:lnTo>
                  <a:pt x="220" y="78"/>
                </a:lnTo>
                <a:lnTo>
                  <a:pt x="220" y="87"/>
                </a:lnTo>
                <a:lnTo>
                  <a:pt x="220" y="87"/>
                </a:lnTo>
                <a:lnTo>
                  <a:pt x="220" y="96"/>
                </a:lnTo>
                <a:lnTo>
                  <a:pt x="219" y="104"/>
                </a:lnTo>
                <a:lnTo>
                  <a:pt x="216" y="112"/>
                </a:lnTo>
                <a:lnTo>
                  <a:pt x="214" y="121"/>
                </a:lnTo>
                <a:lnTo>
                  <a:pt x="210" y="128"/>
                </a:lnTo>
                <a:lnTo>
                  <a:pt x="206" y="136"/>
                </a:lnTo>
                <a:lnTo>
                  <a:pt x="201" y="142"/>
                </a:lnTo>
                <a:lnTo>
                  <a:pt x="195" y="148"/>
                </a:lnTo>
                <a:lnTo>
                  <a:pt x="189" y="153"/>
                </a:lnTo>
                <a:lnTo>
                  <a:pt x="183" y="158"/>
                </a:lnTo>
                <a:lnTo>
                  <a:pt x="175" y="163"/>
                </a:lnTo>
                <a:lnTo>
                  <a:pt x="168" y="167"/>
                </a:lnTo>
                <a:lnTo>
                  <a:pt x="160" y="169"/>
                </a:lnTo>
                <a:lnTo>
                  <a:pt x="152" y="172"/>
                </a:lnTo>
                <a:lnTo>
                  <a:pt x="143" y="173"/>
                </a:lnTo>
                <a:lnTo>
                  <a:pt x="134" y="173"/>
                </a:lnTo>
                <a:lnTo>
                  <a:pt x="134" y="173"/>
                </a:lnTo>
                <a:lnTo>
                  <a:pt x="126" y="173"/>
                </a:lnTo>
                <a:lnTo>
                  <a:pt x="117" y="172"/>
                </a:lnTo>
                <a:lnTo>
                  <a:pt x="108" y="169"/>
                </a:lnTo>
                <a:lnTo>
                  <a:pt x="101" y="167"/>
                </a:lnTo>
                <a:lnTo>
                  <a:pt x="93" y="163"/>
                </a:lnTo>
                <a:lnTo>
                  <a:pt x="86" y="158"/>
                </a:lnTo>
                <a:lnTo>
                  <a:pt x="80" y="153"/>
                </a:lnTo>
                <a:lnTo>
                  <a:pt x="73" y="148"/>
                </a:lnTo>
                <a:lnTo>
                  <a:pt x="67" y="142"/>
                </a:lnTo>
                <a:lnTo>
                  <a:pt x="62" y="136"/>
                </a:lnTo>
                <a:lnTo>
                  <a:pt x="58" y="128"/>
                </a:lnTo>
                <a:lnTo>
                  <a:pt x="55" y="121"/>
                </a:lnTo>
                <a:lnTo>
                  <a:pt x="52" y="112"/>
                </a:lnTo>
                <a:lnTo>
                  <a:pt x="50" y="104"/>
                </a:lnTo>
                <a:lnTo>
                  <a:pt x="48" y="96"/>
                </a:lnTo>
                <a:lnTo>
                  <a:pt x="48" y="87"/>
                </a:lnTo>
                <a:lnTo>
                  <a:pt x="48" y="87"/>
                </a:lnTo>
                <a:lnTo>
                  <a:pt x="48" y="78"/>
                </a:lnTo>
                <a:lnTo>
                  <a:pt x="50" y="70"/>
                </a:lnTo>
                <a:lnTo>
                  <a:pt x="52" y="61"/>
                </a:lnTo>
                <a:lnTo>
                  <a:pt x="55" y="53"/>
                </a:lnTo>
                <a:lnTo>
                  <a:pt x="58" y="46"/>
                </a:lnTo>
                <a:lnTo>
                  <a:pt x="62" y="39"/>
                </a:lnTo>
                <a:lnTo>
                  <a:pt x="67" y="32"/>
                </a:lnTo>
                <a:lnTo>
                  <a:pt x="73" y="26"/>
                </a:lnTo>
                <a:lnTo>
                  <a:pt x="80" y="20"/>
                </a:lnTo>
                <a:lnTo>
                  <a:pt x="86" y="15"/>
                </a:lnTo>
                <a:lnTo>
                  <a:pt x="93" y="11"/>
                </a:lnTo>
                <a:lnTo>
                  <a:pt x="101" y="7"/>
                </a:lnTo>
                <a:lnTo>
                  <a:pt x="108" y="5"/>
                </a:lnTo>
                <a:lnTo>
                  <a:pt x="117" y="2"/>
                </a:lnTo>
                <a:lnTo>
                  <a:pt x="126" y="1"/>
                </a:lnTo>
                <a:lnTo>
                  <a:pt x="134" y="0"/>
                </a:lnTo>
                <a:lnTo>
                  <a:pt x="134" y="0"/>
                </a:lnTo>
                <a:close/>
                <a:moveTo>
                  <a:pt x="220" y="473"/>
                </a:moveTo>
                <a:lnTo>
                  <a:pt x="220" y="473"/>
                </a:lnTo>
                <a:lnTo>
                  <a:pt x="229" y="468"/>
                </a:lnTo>
                <a:lnTo>
                  <a:pt x="237" y="460"/>
                </a:lnTo>
                <a:lnTo>
                  <a:pt x="245" y="453"/>
                </a:lnTo>
                <a:lnTo>
                  <a:pt x="252" y="443"/>
                </a:lnTo>
                <a:lnTo>
                  <a:pt x="257" y="433"/>
                </a:lnTo>
                <a:lnTo>
                  <a:pt x="261" y="423"/>
                </a:lnTo>
                <a:lnTo>
                  <a:pt x="263" y="412"/>
                </a:lnTo>
                <a:lnTo>
                  <a:pt x="265" y="400"/>
                </a:lnTo>
                <a:lnTo>
                  <a:pt x="265" y="271"/>
                </a:lnTo>
                <a:lnTo>
                  <a:pt x="265" y="271"/>
                </a:lnTo>
                <a:lnTo>
                  <a:pt x="263" y="262"/>
                </a:lnTo>
                <a:lnTo>
                  <a:pt x="262" y="255"/>
                </a:lnTo>
                <a:lnTo>
                  <a:pt x="261" y="246"/>
                </a:lnTo>
                <a:lnTo>
                  <a:pt x="257" y="239"/>
                </a:lnTo>
                <a:lnTo>
                  <a:pt x="255" y="231"/>
                </a:lnTo>
                <a:lnTo>
                  <a:pt x="250" y="225"/>
                </a:lnTo>
                <a:lnTo>
                  <a:pt x="245" y="219"/>
                </a:lnTo>
                <a:lnTo>
                  <a:pt x="240" y="213"/>
                </a:lnTo>
                <a:lnTo>
                  <a:pt x="235" y="208"/>
                </a:lnTo>
                <a:lnTo>
                  <a:pt x="227" y="203"/>
                </a:lnTo>
                <a:lnTo>
                  <a:pt x="221" y="199"/>
                </a:lnTo>
                <a:lnTo>
                  <a:pt x="214" y="195"/>
                </a:lnTo>
                <a:lnTo>
                  <a:pt x="206" y="193"/>
                </a:lnTo>
                <a:lnTo>
                  <a:pt x="199" y="190"/>
                </a:lnTo>
                <a:lnTo>
                  <a:pt x="190" y="189"/>
                </a:lnTo>
                <a:lnTo>
                  <a:pt x="183" y="189"/>
                </a:lnTo>
                <a:lnTo>
                  <a:pt x="81" y="189"/>
                </a:lnTo>
                <a:lnTo>
                  <a:pt x="81" y="189"/>
                </a:lnTo>
                <a:lnTo>
                  <a:pt x="73" y="189"/>
                </a:lnTo>
                <a:lnTo>
                  <a:pt x="65" y="190"/>
                </a:lnTo>
                <a:lnTo>
                  <a:pt x="57" y="193"/>
                </a:lnTo>
                <a:lnTo>
                  <a:pt x="50" y="195"/>
                </a:lnTo>
                <a:lnTo>
                  <a:pt x="42" y="199"/>
                </a:lnTo>
                <a:lnTo>
                  <a:pt x="36" y="203"/>
                </a:lnTo>
                <a:lnTo>
                  <a:pt x="30" y="208"/>
                </a:lnTo>
                <a:lnTo>
                  <a:pt x="24" y="213"/>
                </a:lnTo>
                <a:lnTo>
                  <a:pt x="19" y="219"/>
                </a:lnTo>
                <a:lnTo>
                  <a:pt x="14" y="225"/>
                </a:lnTo>
                <a:lnTo>
                  <a:pt x="10" y="231"/>
                </a:lnTo>
                <a:lnTo>
                  <a:pt x="6" y="239"/>
                </a:lnTo>
                <a:lnTo>
                  <a:pt x="4" y="246"/>
                </a:lnTo>
                <a:lnTo>
                  <a:pt x="1" y="255"/>
                </a:lnTo>
                <a:lnTo>
                  <a:pt x="0" y="262"/>
                </a:lnTo>
                <a:lnTo>
                  <a:pt x="0" y="271"/>
                </a:lnTo>
                <a:lnTo>
                  <a:pt x="0" y="400"/>
                </a:lnTo>
                <a:lnTo>
                  <a:pt x="0" y="400"/>
                </a:lnTo>
                <a:lnTo>
                  <a:pt x="0" y="412"/>
                </a:lnTo>
                <a:lnTo>
                  <a:pt x="2" y="423"/>
                </a:lnTo>
                <a:lnTo>
                  <a:pt x="6" y="433"/>
                </a:lnTo>
                <a:lnTo>
                  <a:pt x="11" y="443"/>
                </a:lnTo>
                <a:lnTo>
                  <a:pt x="19" y="451"/>
                </a:lnTo>
                <a:lnTo>
                  <a:pt x="26" y="460"/>
                </a:lnTo>
                <a:lnTo>
                  <a:pt x="35" y="466"/>
                </a:lnTo>
                <a:lnTo>
                  <a:pt x="44" y="473"/>
                </a:lnTo>
                <a:lnTo>
                  <a:pt x="44" y="725"/>
                </a:lnTo>
                <a:lnTo>
                  <a:pt x="111" y="725"/>
                </a:lnTo>
                <a:lnTo>
                  <a:pt x="134" y="565"/>
                </a:lnTo>
                <a:lnTo>
                  <a:pt x="159" y="725"/>
                </a:lnTo>
                <a:lnTo>
                  <a:pt x="220" y="725"/>
                </a:lnTo>
                <a:lnTo>
                  <a:pt x="220" y="473"/>
                </a:lnTo>
                <a:lnTo>
                  <a:pt x="220" y="473"/>
                </a:lnTo>
                <a:close/>
              </a:path>
            </a:pathLst>
          </a:custGeom>
          <a:solidFill>
            <a:schemeClr val="bg1"/>
          </a:solidFill>
          <a:ln w="9525">
            <a:solidFill>
              <a:schemeClr val="bg1">
                <a:lumMod val="50000"/>
              </a:schemeClr>
            </a:solidFill>
            <a:round/>
            <a:headEnd/>
            <a:tailEnd/>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fr-FR"/>
          </a:p>
        </p:txBody>
      </p:sp>
      <p:sp>
        <p:nvSpPr>
          <p:cNvPr id="120" name="Freeform 5"/>
          <p:cNvSpPr>
            <a:spLocks noEditPoints="1"/>
          </p:cNvSpPr>
          <p:nvPr userDrawn="1"/>
        </p:nvSpPr>
        <p:spPr bwMode="auto">
          <a:xfrm>
            <a:off x="5340845" y="3984048"/>
            <a:ext cx="237227" cy="649017"/>
          </a:xfrm>
          <a:custGeom>
            <a:avLst/>
            <a:gdLst>
              <a:gd name="T0" fmla="*/ 143 w 265"/>
              <a:gd name="T1" fmla="*/ 1 h 725"/>
              <a:gd name="T2" fmla="*/ 168 w 265"/>
              <a:gd name="T3" fmla="*/ 7 h 725"/>
              <a:gd name="T4" fmla="*/ 189 w 265"/>
              <a:gd name="T5" fmla="*/ 20 h 725"/>
              <a:gd name="T6" fmla="*/ 206 w 265"/>
              <a:gd name="T7" fmla="*/ 39 h 725"/>
              <a:gd name="T8" fmla="*/ 216 w 265"/>
              <a:gd name="T9" fmla="*/ 61 h 725"/>
              <a:gd name="T10" fmla="*/ 220 w 265"/>
              <a:gd name="T11" fmla="*/ 87 h 725"/>
              <a:gd name="T12" fmla="*/ 219 w 265"/>
              <a:gd name="T13" fmla="*/ 104 h 725"/>
              <a:gd name="T14" fmla="*/ 210 w 265"/>
              <a:gd name="T15" fmla="*/ 128 h 725"/>
              <a:gd name="T16" fmla="*/ 195 w 265"/>
              <a:gd name="T17" fmla="*/ 148 h 725"/>
              <a:gd name="T18" fmla="*/ 175 w 265"/>
              <a:gd name="T19" fmla="*/ 163 h 725"/>
              <a:gd name="T20" fmla="*/ 152 w 265"/>
              <a:gd name="T21" fmla="*/ 172 h 725"/>
              <a:gd name="T22" fmla="*/ 134 w 265"/>
              <a:gd name="T23" fmla="*/ 173 h 725"/>
              <a:gd name="T24" fmla="*/ 108 w 265"/>
              <a:gd name="T25" fmla="*/ 169 h 725"/>
              <a:gd name="T26" fmla="*/ 86 w 265"/>
              <a:gd name="T27" fmla="*/ 158 h 725"/>
              <a:gd name="T28" fmla="*/ 67 w 265"/>
              <a:gd name="T29" fmla="*/ 142 h 725"/>
              <a:gd name="T30" fmla="*/ 55 w 265"/>
              <a:gd name="T31" fmla="*/ 121 h 725"/>
              <a:gd name="T32" fmla="*/ 48 w 265"/>
              <a:gd name="T33" fmla="*/ 96 h 725"/>
              <a:gd name="T34" fmla="*/ 48 w 265"/>
              <a:gd name="T35" fmla="*/ 78 h 725"/>
              <a:gd name="T36" fmla="*/ 55 w 265"/>
              <a:gd name="T37" fmla="*/ 53 h 725"/>
              <a:gd name="T38" fmla="*/ 67 w 265"/>
              <a:gd name="T39" fmla="*/ 32 h 725"/>
              <a:gd name="T40" fmla="*/ 86 w 265"/>
              <a:gd name="T41" fmla="*/ 15 h 725"/>
              <a:gd name="T42" fmla="*/ 108 w 265"/>
              <a:gd name="T43" fmla="*/ 5 h 725"/>
              <a:gd name="T44" fmla="*/ 134 w 265"/>
              <a:gd name="T45" fmla="*/ 0 h 725"/>
              <a:gd name="T46" fmla="*/ 220 w 265"/>
              <a:gd name="T47" fmla="*/ 473 h 725"/>
              <a:gd name="T48" fmla="*/ 245 w 265"/>
              <a:gd name="T49" fmla="*/ 453 h 725"/>
              <a:gd name="T50" fmla="*/ 261 w 265"/>
              <a:gd name="T51" fmla="*/ 423 h 725"/>
              <a:gd name="T52" fmla="*/ 265 w 265"/>
              <a:gd name="T53" fmla="*/ 271 h 725"/>
              <a:gd name="T54" fmla="*/ 262 w 265"/>
              <a:gd name="T55" fmla="*/ 255 h 725"/>
              <a:gd name="T56" fmla="*/ 255 w 265"/>
              <a:gd name="T57" fmla="*/ 231 h 725"/>
              <a:gd name="T58" fmla="*/ 240 w 265"/>
              <a:gd name="T59" fmla="*/ 213 h 725"/>
              <a:gd name="T60" fmla="*/ 221 w 265"/>
              <a:gd name="T61" fmla="*/ 199 h 725"/>
              <a:gd name="T62" fmla="*/ 199 w 265"/>
              <a:gd name="T63" fmla="*/ 190 h 725"/>
              <a:gd name="T64" fmla="*/ 81 w 265"/>
              <a:gd name="T65" fmla="*/ 189 h 725"/>
              <a:gd name="T66" fmla="*/ 65 w 265"/>
              <a:gd name="T67" fmla="*/ 190 h 725"/>
              <a:gd name="T68" fmla="*/ 42 w 265"/>
              <a:gd name="T69" fmla="*/ 199 h 725"/>
              <a:gd name="T70" fmla="*/ 24 w 265"/>
              <a:gd name="T71" fmla="*/ 213 h 725"/>
              <a:gd name="T72" fmla="*/ 10 w 265"/>
              <a:gd name="T73" fmla="*/ 231 h 725"/>
              <a:gd name="T74" fmla="*/ 1 w 265"/>
              <a:gd name="T75" fmla="*/ 255 h 725"/>
              <a:gd name="T76" fmla="*/ 0 w 265"/>
              <a:gd name="T77" fmla="*/ 400 h 725"/>
              <a:gd name="T78" fmla="*/ 2 w 265"/>
              <a:gd name="T79" fmla="*/ 423 h 725"/>
              <a:gd name="T80" fmla="*/ 19 w 265"/>
              <a:gd name="T81" fmla="*/ 451 h 725"/>
              <a:gd name="T82" fmla="*/ 44 w 265"/>
              <a:gd name="T83" fmla="*/ 473 h 725"/>
              <a:gd name="T84" fmla="*/ 134 w 265"/>
              <a:gd name="T85" fmla="*/ 565 h 725"/>
              <a:gd name="T86" fmla="*/ 220 w 265"/>
              <a:gd name="T87" fmla="*/ 473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725">
                <a:moveTo>
                  <a:pt x="134" y="0"/>
                </a:moveTo>
                <a:lnTo>
                  <a:pt x="134" y="0"/>
                </a:lnTo>
                <a:lnTo>
                  <a:pt x="143" y="1"/>
                </a:lnTo>
                <a:lnTo>
                  <a:pt x="152" y="2"/>
                </a:lnTo>
                <a:lnTo>
                  <a:pt x="160" y="5"/>
                </a:lnTo>
                <a:lnTo>
                  <a:pt x="168" y="7"/>
                </a:lnTo>
                <a:lnTo>
                  <a:pt x="175" y="11"/>
                </a:lnTo>
                <a:lnTo>
                  <a:pt x="183" y="15"/>
                </a:lnTo>
                <a:lnTo>
                  <a:pt x="189" y="20"/>
                </a:lnTo>
                <a:lnTo>
                  <a:pt x="195" y="26"/>
                </a:lnTo>
                <a:lnTo>
                  <a:pt x="201" y="32"/>
                </a:lnTo>
                <a:lnTo>
                  <a:pt x="206" y="39"/>
                </a:lnTo>
                <a:lnTo>
                  <a:pt x="210" y="46"/>
                </a:lnTo>
                <a:lnTo>
                  <a:pt x="214" y="53"/>
                </a:lnTo>
                <a:lnTo>
                  <a:pt x="216" y="61"/>
                </a:lnTo>
                <a:lnTo>
                  <a:pt x="219" y="70"/>
                </a:lnTo>
                <a:lnTo>
                  <a:pt x="220" y="78"/>
                </a:lnTo>
                <a:lnTo>
                  <a:pt x="220" y="87"/>
                </a:lnTo>
                <a:lnTo>
                  <a:pt x="220" y="87"/>
                </a:lnTo>
                <a:lnTo>
                  <a:pt x="220" y="96"/>
                </a:lnTo>
                <a:lnTo>
                  <a:pt x="219" y="104"/>
                </a:lnTo>
                <a:lnTo>
                  <a:pt x="216" y="112"/>
                </a:lnTo>
                <a:lnTo>
                  <a:pt x="214" y="121"/>
                </a:lnTo>
                <a:lnTo>
                  <a:pt x="210" y="128"/>
                </a:lnTo>
                <a:lnTo>
                  <a:pt x="206" y="136"/>
                </a:lnTo>
                <a:lnTo>
                  <a:pt x="201" y="142"/>
                </a:lnTo>
                <a:lnTo>
                  <a:pt x="195" y="148"/>
                </a:lnTo>
                <a:lnTo>
                  <a:pt x="189" y="153"/>
                </a:lnTo>
                <a:lnTo>
                  <a:pt x="183" y="158"/>
                </a:lnTo>
                <a:lnTo>
                  <a:pt x="175" y="163"/>
                </a:lnTo>
                <a:lnTo>
                  <a:pt x="168" y="167"/>
                </a:lnTo>
                <a:lnTo>
                  <a:pt x="160" y="169"/>
                </a:lnTo>
                <a:lnTo>
                  <a:pt x="152" y="172"/>
                </a:lnTo>
                <a:lnTo>
                  <a:pt x="143" y="173"/>
                </a:lnTo>
                <a:lnTo>
                  <a:pt x="134" y="173"/>
                </a:lnTo>
                <a:lnTo>
                  <a:pt x="134" y="173"/>
                </a:lnTo>
                <a:lnTo>
                  <a:pt x="126" y="173"/>
                </a:lnTo>
                <a:lnTo>
                  <a:pt x="117" y="172"/>
                </a:lnTo>
                <a:lnTo>
                  <a:pt x="108" y="169"/>
                </a:lnTo>
                <a:lnTo>
                  <a:pt x="101" y="167"/>
                </a:lnTo>
                <a:lnTo>
                  <a:pt x="93" y="163"/>
                </a:lnTo>
                <a:lnTo>
                  <a:pt x="86" y="158"/>
                </a:lnTo>
                <a:lnTo>
                  <a:pt x="80" y="153"/>
                </a:lnTo>
                <a:lnTo>
                  <a:pt x="73" y="148"/>
                </a:lnTo>
                <a:lnTo>
                  <a:pt x="67" y="142"/>
                </a:lnTo>
                <a:lnTo>
                  <a:pt x="62" y="136"/>
                </a:lnTo>
                <a:lnTo>
                  <a:pt x="58" y="128"/>
                </a:lnTo>
                <a:lnTo>
                  <a:pt x="55" y="121"/>
                </a:lnTo>
                <a:lnTo>
                  <a:pt x="52" y="112"/>
                </a:lnTo>
                <a:lnTo>
                  <a:pt x="50" y="104"/>
                </a:lnTo>
                <a:lnTo>
                  <a:pt x="48" y="96"/>
                </a:lnTo>
                <a:lnTo>
                  <a:pt x="48" y="87"/>
                </a:lnTo>
                <a:lnTo>
                  <a:pt x="48" y="87"/>
                </a:lnTo>
                <a:lnTo>
                  <a:pt x="48" y="78"/>
                </a:lnTo>
                <a:lnTo>
                  <a:pt x="50" y="70"/>
                </a:lnTo>
                <a:lnTo>
                  <a:pt x="52" y="61"/>
                </a:lnTo>
                <a:lnTo>
                  <a:pt x="55" y="53"/>
                </a:lnTo>
                <a:lnTo>
                  <a:pt x="58" y="46"/>
                </a:lnTo>
                <a:lnTo>
                  <a:pt x="62" y="39"/>
                </a:lnTo>
                <a:lnTo>
                  <a:pt x="67" y="32"/>
                </a:lnTo>
                <a:lnTo>
                  <a:pt x="73" y="26"/>
                </a:lnTo>
                <a:lnTo>
                  <a:pt x="80" y="20"/>
                </a:lnTo>
                <a:lnTo>
                  <a:pt x="86" y="15"/>
                </a:lnTo>
                <a:lnTo>
                  <a:pt x="93" y="11"/>
                </a:lnTo>
                <a:lnTo>
                  <a:pt x="101" y="7"/>
                </a:lnTo>
                <a:lnTo>
                  <a:pt x="108" y="5"/>
                </a:lnTo>
                <a:lnTo>
                  <a:pt x="117" y="2"/>
                </a:lnTo>
                <a:lnTo>
                  <a:pt x="126" y="1"/>
                </a:lnTo>
                <a:lnTo>
                  <a:pt x="134" y="0"/>
                </a:lnTo>
                <a:lnTo>
                  <a:pt x="134" y="0"/>
                </a:lnTo>
                <a:close/>
                <a:moveTo>
                  <a:pt x="220" y="473"/>
                </a:moveTo>
                <a:lnTo>
                  <a:pt x="220" y="473"/>
                </a:lnTo>
                <a:lnTo>
                  <a:pt x="229" y="468"/>
                </a:lnTo>
                <a:lnTo>
                  <a:pt x="237" y="460"/>
                </a:lnTo>
                <a:lnTo>
                  <a:pt x="245" y="453"/>
                </a:lnTo>
                <a:lnTo>
                  <a:pt x="252" y="443"/>
                </a:lnTo>
                <a:lnTo>
                  <a:pt x="257" y="433"/>
                </a:lnTo>
                <a:lnTo>
                  <a:pt x="261" y="423"/>
                </a:lnTo>
                <a:lnTo>
                  <a:pt x="263" y="412"/>
                </a:lnTo>
                <a:lnTo>
                  <a:pt x="265" y="400"/>
                </a:lnTo>
                <a:lnTo>
                  <a:pt x="265" y="271"/>
                </a:lnTo>
                <a:lnTo>
                  <a:pt x="265" y="271"/>
                </a:lnTo>
                <a:lnTo>
                  <a:pt x="263" y="262"/>
                </a:lnTo>
                <a:lnTo>
                  <a:pt x="262" y="255"/>
                </a:lnTo>
                <a:lnTo>
                  <a:pt x="261" y="246"/>
                </a:lnTo>
                <a:lnTo>
                  <a:pt x="257" y="239"/>
                </a:lnTo>
                <a:lnTo>
                  <a:pt x="255" y="231"/>
                </a:lnTo>
                <a:lnTo>
                  <a:pt x="250" y="225"/>
                </a:lnTo>
                <a:lnTo>
                  <a:pt x="245" y="219"/>
                </a:lnTo>
                <a:lnTo>
                  <a:pt x="240" y="213"/>
                </a:lnTo>
                <a:lnTo>
                  <a:pt x="235" y="208"/>
                </a:lnTo>
                <a:lnTo>
                  <a:pt x="227" y="203"/>
                </a:lnTo>
                <a:lnTo>
                  <a:pt x="221" y="199"/>
                </a:lnTo>
                <a:lnTo>
                  <a:pt x="214" y="195"/>
                </a:lnTo>
                <a:lnTo>
                  <a:pt x="206" y="193"/>
                </a:lnTo>
                <a:lnTo>
                  <a:pt x="199" y="190"/>
                </a:lnTo>
                <a:lnTo>
                  <a:pt x="190" y="189"/>
                </a:lnTo>
                <a:lnTo>
                  <a:pt x="183" y="189"/>
                </a:lnTo>
                <a:lnTo>
                  <a:pt x="81" y="189"/>
                </a:lnTo>
                <a:lnTo>
                  <a:pt x="81" y="189"/>
                </a:lnTo>
                <a:lnTo>
                  <a:pt x="73" y="189"/>
                </a:lnTo>
                <a:lnTo>
                  <a:pt x="65" y="190"/>
                </a:lnTo>
                <a:lnTo>
                  <a:pt x="57" y="193"/>
                </a:lnTo>
                <a:lnTo>
                  <a:pt x="50" y="195"/>
                </a:lnTo>
                <a:lnTo>
                  <a:pt x="42" y="199"/>
                </a:lnTo>
                <a:lnTo>
                  <a:pt x="36" y="203"/>
                </a:lnTo>
                <a:lnTo>
                  <a:pt x="30" y="208"/>
                </a:lnTo>
                <a:lnTo>
                  <a:pt x="24" y="213"/>
                </a:lnTo>
                <a:lnTo>
                  <a:pt x="19" y="219"/>
                </a:lnTo>
                <a:lnTo>
                  <a:pt x="14" y="225"/>
                </a:lnTo>
                <a:lnTo>
                  <a:pt x="10" y="231"/>
                </a:lnTo>
                <a:lnTo>
                  <a:pt x="6" y="239"/>
                </a:lnTo>
                <a:lnTo>
                  <a:pt x="4" y="246"/>
                </a:lnTo>
                <a:lnTo>
                  <a:pt x="1" y="255"/>
                </a:lnTo>
                <a:lnTo>
                  <a:pt x="0" y="262"/>
                </a:lnTo>
                <a:lnTo>
                  <a:pt x="0" y="271"/>
                </a:lnTo>
                <a:lnTo>
                  <a:pt x="0" y="400"/>
                </a:lnTo>
                <a:lnTo>
                  <a:pt x="0" y="400"/>
                </a:lnTo>
                <a:lnTo>
                  <a:pt x="0" y="412"/>
                </a:lnTo>
                <a:lnTo>
                  <a:pt x="2" y="423"/>
                </a:lnTo>
                <a:lnTo>
                  <a:pt x="6" y="433"/>
                </a:lnTo>
                <a:lnTo>
                  <a:pt x="11" y="443"/>
                </a:lnTo>
                <a:lnTo>
                  <a:pt x="19" y="451"/>
                </a:lnTo>
                <a:lnTo>
                  <a:pt x="26" y="460"/>
                </a:lnTo>
                <a:lnTo>
                  <a:pt x="35" y="466"/>
                </a:lnTo>
                <a:lnTo>
                  <a:pt x="44" y="473"/>
                </a:lnTo>
                <a:lnTo>
                  <a:pt x="44" y="725"/>
                </a:lnTo>
                <a:lnTo>
                  <a:pt x="111" y="725"/>
                </a:lnTo>
                <a:lnTo>
                  <a:pt x="134" y="565"/>
                </a:lnTo>
                <a:lnTo>
                  <a:pt x="159" y="725"/>
                </a:lnTo>
                <a:lnTo>
                  <a:pt x="220" y="725"/>
                </a:lnTo>
                <a:lnTo>
                  <a:pt x="220" y="473"/>
                </a:lnTo>
                <a:lnTo>
                  <a:pt x="220" y="473"/>
                </a:lnTo>
                <a:close/>
              </a:path>
            </a:pathLst>
          </a:custGeom>
          <a:solidFill>
            <a:schemeClr val="bg1"/>
          </a:solidFill>
          <a:ln w="9525">
            <a:solidFill>
              <a:schemeClr val="bg1">
                <a:lumMod val="50000"/>
              </a:schemeClr>
            </a:solidFill>
            <a:round/>
            <a:headEnd/>
            <a:tailEnd/>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fr-FR"/>
          </a:p>
        </p:txBody>
      </p:sp>
      <p:sp>
        <p:nvSpPr>
          <p:cNvPr id="128" name="Espace réservé pour une image  127"/>
          <p:cNvSpPr>
            <a:spLocks noGrp="1"/>
          </p:cNvSpPr>
          <p:nvPr userDrawn="1">
            <p:ph type="pic" sz="quarter" idx="13"/>
          </p:nvPr>
        </p:nvSpPr>
        <p:spPr>
          <a:xfrm>
            <a:off x="3602926" y="1021592"/>
            <a:ext cx="388800" cy="388800"/>
          </a:xfrm>
          <a:prstGeom prst="ellipse">
            <a:avLst/>
          </a:prstGeom>
          <a:ln w="25400">
            <a:solidFill>
              <a:srgbClr val="CF022B"/>
            </a:solidFill>
          </a:ln>
        </p:spPr>
        <p:txBody>
          <a:bodyPr/>
          <a:lstStyle>
            <a:lvl1pPr marL="0" indent="0">
              <a:buFontTx/>
              <a:buNone/>
              <a:defRPr sz="600"/>
            </a:lvl1pPr>
          </a:lstStyle>
          <a:p>
            <a:endParaRPr lang="fr-FR" dirty="0"/>
          </a:p>
        </p:txBody>
      </p:sp>
      <p:sp>
        <p:nvSpPr>
          <p:cNvPr id="129" name="Espace réservé pour une image  127"/>
          <p:cNvSpPr>
            <a:spLocks noGrp="1"/>
          </p:cNvSpPr>
          <p:nvPr userDrawn="1">
            <p:ph type="pic" sz="quarter" idx="14"/>
          </p:nvPr>
        </p:nvSpPr>
        <p:spPr>
          <a:xfrm>
            <a:off x="5075354" y="1021592"/>
            <a:ext cx="388800" cy="388800"/>
          </a:xfrm>
          <a:prstGeom prst="ellipse">
            <a:avLst/>
          </a:prstGeom>
          <a:ln w="25400">
            <a:solidFill>
              <a:srgbClr val="CF022B"/>
            </a:solidFill>
          </a:ln>
        </p:spPr>
        <p:txBody>
          <a:bodyPr/>
          <a:lstStyle>
            <a:lvl1pPr marL="0" indent="0">
              <a:buFontTx/>
              <a:buNone/>
              <a:defRPr sz="600"/>
            </a:lvl1pPr>
          </a:lstStyle>
          <a:p>
            <a:endParaRPr lang="fr-FR"/>
          </a:p>
        </p:txBody>
      </p:sp>
      <p:sp>
        <p:nvSpPr>
          <p:cNvPr id="130" name="Espace réservé pour une image  127"/>
          <p:cNvSpPr>
            <a:spLocks noGrp="1"/>
          </p:cNvSpPr>
          <p:nvPr userDrawn="1">
            <p:ph type="pic" sz="quarter" idx="15"/>
          </p:nvPr>
        </p:nvSpPr>
        <p:spPr>
          <a:xfrm>
            <a:off x="5307844" y="1847088"/>
            <a:ext cx="388800" cy="388800"/>
          </a:xfrm>
          <a:prstGeom prst="ellipse">
            <a:avLst/>
          </a:prstGeom>
          <a:ln w="25400">
            <a:solidFill>
              <a:srgbClr val="CF022B"/>
            </a:solidFill>
          </a:ln>
        </p:spPr>
        <p:txBody>
          <a:bodyPr/>
          <a:lstStyle>
            <a:lvl1pPr marL="0" indent="0">
              <a:buFontTx/>
              <a:buNone/>
              <a:defRPr sz="600"/>
            </a:lvl1pPr>
          </a:lstStyle>
          <a:p>
            <a:endParaRPr lang="fr-FR"/>
          </a:p>
        </p:txBody>
      </p:sp>
      <p:sp>
        <p:nvSpPr>
          <p:cNvPr id="131" name="Espace réservé pour une image  127"/>
          <p:cNvSpPr>
            <a:spLocks noGrp="1"/>
          </p:cNvSpPr>
          <p:nvPr userDrawn="1">
            <p:ph type="pic" sz="quarter" idx="16"/>
          </p:nvPr>
        </p:nvSpPr>
        <p:spPr>
          <a:xfrm>
            <a:off x="3375381" y="1847088"/>
            <a:ext cx="388800" cy="388800"/>
          </a:xfrm>
          <a:prstGeom prst="ellipse">
            <a:avLst/>
          </a:prstGeom>
          <a:ln w="25400">
            <a:solidFill>
              <a:srgbClr val="CF022B"/>
            </a:solidFill>
          </a:ln>
        </p:spPr>
        <p:txBody>
          <a:bodyPr/>
          <a:lstStyle>
            <a:lvl1pPr marL="0" indent="0">
              <a:buFontTx/>
              <a:buNone/>
              <a:defRPr sz="600"/>
            </a:lvl1pPr>
          </a:lstStyle>
          <a:p>
            <a:endParaRPr lang="fr-FR"/>
          </a:p>
        </p:txBody>
      </p:sp>
      <p:sp>
        <p:nvSpPr>
          <p:cNvPr id="132" name="Espace réservé pour une image  127"/>
          <p:cNvSpPr>
            <a:spLocks noGrp="1"/>
          </p:cNvSpPr>
          <p:nvPr userDrawn="1">
            <p:ph type="pic" sz="quarter" idx="17"/>
          </p:nvPr>
        </p:nvSpPr>
        <p:spPr>
          <a:xfrm>
            <a:off x="1935766" y="2132856"/>
            <a:ext cx="388800" cy="388800"/>
          </a:xfrm>
          <a:prstGeom prst="ellipse">
            <a:avLst/>
          </a:prstGeom>
          <a:ln w="25400">
            <a:solidFill>
              <a:srgbClr val="CF022B"/>
            </a:solidFill>
          </a:ln>
        </p:spPr>
        <p:txBody>
          <a:bodyPr/>
          <a:lstStyle>
            <a:lvl1pPr marL="0" indent="0">
              <a:buFontTx/>
              <a:buNone/>
              <a:defRPr sz="600"/>
            </a:lvl1pPr>
          </a:lstStyle>
          <a:p>
            <a:endParaRPr lang="fr-FR" dirty="0"/>
          </a:p>
        </p:txBody>
      </p:sp>
      <p:sp>
        <p:nvSpPr>
          <p:cNvPr id="133" name="Espace réservé pour une image  127"/>
          <p:cNvSpPr>
            <a:spLocks noGrp="1"/>
          </p:cNvSpPr>
          <p:nvPr userDrawn="1">
            <p:ph type="pic" sz="quarter" idx="18"/>
          </p:nvPr>
        </p:nvSpPr>
        <p:spPr>
          <a:xfrm>
            <a:off x="6793706" y="2132856"/>
            <a:ext cx="388800" cy="388800"/>
          </a:xfrm>
          <a:prstGeom prst="ellipse">
            <a:avLst/>
          </a:prstGeom>
          <a:ln w="25400">
            <a:solidFill>
              <a:srgbClr val="CF022B"/>
            </a:solidFill>
          </a:ln>
        </p:spPr>
        <p:txBody>
          <a:bodyPr/>
          <a:lstStyle>
            <a:lvl1pPr marL="0" indent="0">
              <a:buFontTx/>
              <a:buNone/>
              <a:defRPr sz="600"/>
            </a:lvl1pPr>
          </a:lstStyle>
          <a:p>
            <a:endParaRPr lang="fr-FR"/>
          </a:p>
        </p:txBody>
      </p:sp>
      <p:sp>
        <p:nvSpPr>
          <p:cNvPr id="134" name="Espace réservé pour une image  127"/>
          <p:cNvSpPr>
            <a:spLocks noGrp="1"/>
          </p:cNvSpPr>
          <p:nvPr userDrawn="1">
            <p:ph type="pic" sz="quarter" idx="19"/>
          </p:nvPr>
        </p:nvSpPr>
        <p:spPr>
          <a:xfrm>
            <a:off x="6788598" y="3011799"/>
            <a:ext cx="388800" cy="388800"/>
          </a:xfrm>
          <a:prstGeom prst="ellipse">
            <a:avLst/>
          </a:prstGeom>
          <a:ln w="25400">
            <a:solidFill>
              <a:srgbClr val="CF022B"/>
            </a:solidFill>
          </a:ln>
        </p:spPr>
        <p:txBody>
          <a:bodyPr/>
          <a:lstStyle>
            <a:lvl1pPr marL="0" indent="0">
              <a:buFontTx/>
              <a:buNone/>
              <a:defRPr sz="600"/>
            </a:lvl1pPr>
          </a:lstStyle>
          <a:p>
            <a:endParaRPr lang="fr-FR"/>
          </a:p>
        </p:txBody>
      </p:sp>
      <p:sp>
        <p:nvSpPr>
          <p:cNvPr id="135" name="Espace réservé pour une image  127"/>
          <p:cNvSpPr>
            <a:spLocks noGrp="1"/>
          </p:cNvSpPr>
          <p:nvPr userDrawn="1">
            <p:ph type="pic" sz="quarter" idx="20"/>
          </p:nvPr>
        </p:nvSpPr>
        <p:spPr>
          <a:xfrm>
            <a:off x="1924381" y="3011799"/>
            <a:ext cx="388800" cy="388800"/>
          </a:xfrm>
          <a:prstGeom prst="ellipse">
            <a:avLst/>
          </a:prstGeom>
          <a:ln w="25400">
            <a:solidFill>
              <a:srgbClr val="CF022B"/>
            </a:solidFill>
          </a:ln>
        </p:spPr>
        <p:txBody>
          <a:bodyPr/>
          <a:lstStyle>
            <a:lvl1pPr marL="0" indent="0">
              <a:buFontTx/>
              <a:buNone/>
              <a:defRPr sz="600"/>
            </a:lvl1pPr>
          </a:lstStyle>
          <a:p>
            <a:endParaRPr lang="fr-FR"/>
          </a:p>
        </p:txBody>
      </p:sp>
      <p:sp>
        <p:nvSpPr>
          <p:cNvPr id="136" name="Espace réservé pour une image  127"/>
          <p:cNvSpPr>
            <a:spLocks noGrp="1"/>
          </p:cNvSpPr>
          <p:nvPr userDrawn="1">
            <p:ph type="pic" sz="quarter" idx="21"/>
          </p:nvPr>
        </p:nvSpPr>
        <p:spPr>
          <a:xfrm>
            <a:off x="963681" y="3532854"/>
            <a:ext cx="388800" cy="388800"/>
          </a:xfrm>
          <a:prstGeom prst="ellipse">
            <a:avLst/>
          </a:prstGeom>
          <a:ln w="25400">
            <a:solidFill>
              <a:srgbClr val="CF022B"/>
            </a:solidFill>
          </a:ln>
        </p:spPr>
        <p:txBody>
          <a:bodyPr/>
          <a:lstStyle>
            <a:lvl1pPr marL="0" indent="0">
              <a:buFontTx/>
              <a:buNone/>
              <a:defRPr sz="600"/>
            </a:lvl1pPr>
          </a:lstStyle>
          <a:p>
            <a:endParaRPr lang="fr-FR"/>
          </a:p>
        </p:txBody>
      </p:sp>
      <p:sp>
        <p:nvSpPr>
          <p:cNvPr id="137" name="Espace réservé pour une image  127"/>
          <p:cNvSpPr>
            <a:spLocks noGrp="1"/>
          </p:cNvSpPr>
          <p:nvPr userDrawn="1">
            <p:ph type="pic" sz="quarter" idx="22"/>
          </p:nvPr>
        </p:nvSpPr>
        <p:spPr>
          <a:xfrm>
            <a:off x="7837435" y="3532854"/>
            <a:ext cx="388800" cy="388800"/>
          </a:xfrm>
          <a:prstGeom prst="ellipse">
            <a:avLst/>
          </a:prstGeom>
          <a:ln w="25400">
            <a:solidFill>
              <a:srgbClr val="CF022B"/>
            </a:solidFill>
          </a:ln>
        </p:spPr>
        <p:txBody>
          <a:bodyPr/>
          <a:lstStyle>
            <a:lvl1pPr marL="0" indent="0">
              <a:buFontTx/>
              <a:buNone/>
              <a:defRPr sz="600"/>
            </a:lvl1pPr>
          </a:lstStyle>
          <a:p>
            <a:endParaRPr lang="fr-FR"/>
          </a:p>
        </p:txBody>
      </p:sp>
      <p:sp>
        <p:nvSpPr>
          <p:cNvPr id="138" name="Espace réservé pour une image  127"/>
          <p:cNvSpPr>
            <a:spLocks noGrp="1"/>
          </p:cNvSpPr>
          <p:nvPr userDrawn="1">
            <p:ph type="pic" sz="quarter" idx="23"/>
          </p:nvPr>
        </p:nvSpPr>
        <p:spPr>
          <a:xfrm>
            <a:off x="6796949" y="3936414"/>
            <a:ext cx="388800" cy="388800"/>
          </a:xfrm>
          <a:prstGeom prst="ellipse">
            <a:avLst/>
          </a:prstGeom>
          <a:ln w="25400">
            <a:solidFill>
              <a:srgbClr val="CF022B"/>
            </a:solidFill>
          </a:ln>
        </p:spPr>
        <p:txBody>
          <a:bodyPr/>
          <a:lstStyle>
            <a:lvl1pPr marL="0" indent="0">
              <a:buFontTx/>
              <a:buNone/>
              <a:defRPr sz="600"/>
            </a:lvl1pPr>
          </a:lstStyle>
          <a:p>
            <a:endParaRPr lang="fr-FR"/>
          </a:p>
        </p:txBody>
      </p:sp>
      <p:sp>
        <p:nvSpPr>
          <p:cNvPr id="139" name="Espace réservé pour une image  127"/>
          <p:cNvSpPr>
            <a:spLocks noGrp="1"/>
          </p:cNvSpPr>
          <p:nvPr userDrawn="1">
            <p:ph type="pic" sz="quarter" idx="24"/>
          </p:nvPr>
        </p:nvSpPr>
        <p:spPr>
          <a:xfrm>
            <a:off x="1934597" y="3936414"/>
            <a:ext cx="388800" cy="388800"/>
          </a:xfrm>
          <a:prstGeom prst="ellipse">
            <a:avLst/>
          </a:prstGeom>
          <a:ln w="25400">
            <a:solidFill>
              <a:srgbClr val="CF022B"/>
            </a:solidFill>
          </a:ln>
        </p:spPr>
        <p:txBody>
          <a:bodyPr/>
          <a:lstStyle>
            <a:lvl1pPr marL="0" indent="0">
              <a:buFontTx/>
              <a:buNone/>
              <a:defRPr sz="600"/>
            </a:lvl1pPr>
          </a:lstStyle>
          <a:p>
            <a:endParaRPr lang="fr-FR" dirty="0"/>
          </a:p>
        </p:txBody>
      </p:sp>
      <p:sp>
        <p:nvSpPr>
          <p:cNvPr id="233" name="Espace réservé pour une image  127"/>
          <p:cNvSpPr>
            <a:spLocks noGrp="1"/>
          </p:cNvSpPr>
          <p:nvPr userDrawn="1">
            <p:ph type="pic" sz="quarter" idx="25"/>
          </p:nvPr>
        </p:nvSpPr>
        <p:spPr>
          <a:xfrm>
            <a:off x="3484448" y="5509796"/>
            <a:ext cx="388800" cy="388800"/>
          </a:xfrm>
          <a:prstGeom prst="ellipse">
            <a:avLst/>
          </a:prstGeom>
          <a:ln w="25400">
            <a:solidFill>
              <a:srgbClr val="CF022B"/>
            </a:solidFill>
          </a:ln>
        </p:spPr>
        <p:txBody>
          <a:bodyPr/>
          <a:lstStyle>
            <a:lvl1pPr marL="0" indent="0">
              <a:buFontTx/>
              <a:buNone/>
              <a:defRPr sz="600"/>
            </a:lvl1pPr>
          </a:lstStyle>
          <a:p>
            <a:endParaRPr lang="fr-FR" dirty="0"/>
          </a:p>
        </p:txBody>
      </p:sp>
      <p:sp>
        <p:nvSpPr>
          <p:cNvPr id="234" name="Espace réservé pour une image  127"/>
          <p:cNvSpPr>
            <a:spLocks noGrp="1"/>
          </p:cNvSpPr>
          <p:nvPr userDrawn="1">
            <p:ph type="pic" sz="quarter" idx="26"/>
          </p:nvPr>
        </p:nvSpPr>
        <p:spPr>
          <a:xfrm>
            <a:off x="5260877" y="5509796"/>
            <a:ext cx="388800" cy="388800"/>
          </a:xfrm>
          <a:prstGeom prst="ellipse">
            <a:avLst/>
          </a:prstGeom>
          <a:ln w="25400">
            <a:solidFill>
              <a:srgbClr val="CF022B"/>
            </a:solidFill>
          </a:ln>
        </p:spPr>
        <p:txBody>
          <a:bodyPr/>
          <a:lstStyle>
            <a:lvl1pPr marL="0" indent="0">
              <a:buFontTx/>
              <a:buNone/>
              <a:defRPr sz="600"/>
            </a:lvl1pPr>
          </a:lstStyle>
          <a:p>
            <a:endParaRPr lang="fr-FR" dirty="0"/>
          </a:p>
        </p:txBody>
      </p:sp>
      <p:sp>
        <p:nvSpPr>
          <p:cNvPr id="235" name="Espace réservé pour une image  127"/>
          <p:cNvSpPr>
            <a:spLocks noGrp="1"/>
          </p:cNvSpPr>
          <p:nvPr userDrawn="1">
            <p:ph type="pic" sz="quarter" idx="27"/>
          </p:nvPr>
        </p:nvSpPr>
        <p:spPr>
          <a:xfrm>
            <a:off x="4377598" y="5872491"/>
            <a:ext cx="388800" cy="388800"/>
          </a:xfrm>
          <a:prstGeom prst="ellipse">
            <a:avLst/>
          </a:prstGeom>
          <a:ln w="25400">
            <a:solidFill>
              <a:srgbClr val="CF022B"/>
            </a:solidFill>
          </a:ln>
        </p:spPr>
        <p:txBody>
          <a:bodyPr/>
          <a:lstStyle>
            <a:lvl1pPr marL="0" indent="0">
              <a:buFontTx/>
              <a:buNone/>
              <a:defRPr sz="600"/>
            </a:lvl1pPr>
          </a:lstStyle>
          <a:p>
            <a:endParaRPr lang="fr-FR" dirty="0"/>
          </a:p>
        </p:txBody>
      </p:sp>
      <p:sp>
        <p:nvSpPr>
          <p:cNvPr id="237" name="Espace réservé du texte 236"/>
          <p:cNvSpPr>
            <a:spLocks noGrp="1"/>
          </p:cNvSpPr>
          <p:nvPr userDrawn="1">
            <p:ph type="body" sz="quarter" idx="28" hasCustomPrompt="1"/>
          </p:nvPr>
        </p:nvSpPr>
        <p:spPr>
          <a:xfrm>
            <a:off x="3091172" y="1394897"/>
            <a:ext cx="1412308" cy="216495"/>
          </a:xfrm>
        </p:spPr>
        <p:txBody>
          <a:bodyPr anchor="ctr"/>
          <a:lstStyle>
            <a:lvl1pPr marL="0" indent="0" algn="ctr">
              <a:buFontTx/>
              <a:buNone/>
              <a:defRPr sz="1050"/>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Nom</a:t>
            </a:r>
          </a:p>
        </p:txBody>
      </p:sp>
      <p:sp>
        <p:nvSpPr>
          <p:cNvPr id="238" name="Espace réservé du texte 236"/>
          <p:cNvSpPr>
            <a:spLocks noGrp="1"/>
          </p:cNvSpPr>
          <p:nvPr userDrawn="1">
            <p:ph type="body" sz="quarter" idx="29" hasCustomPrompt="1"/>
          </p:nvPr>
        </p:nvSpPr>
        <p:spPr>
          <a:xfrm>
            <a:off x="3091172" y="1554873"/>
            <a:ext cx="1412308" cy="216495"/>
          </a:xfrm>
        </p:spPr>
        <p:txBody>
          <a:bodyPr anchor="ctr"/>
          <a:lstStyle>
            <a:lvl1pPr marL="0" indent="0" algn="ctr">
              <a:buFontTx/>
              <a:buNone/>
              <a:defRPr sz="1100" b="1">
                <a:solidFill>
                  <a:srgbClr val="CF022B"/>
                </a:solidFill>
              </a:defRPr>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Fonction</a:t>
            </a:r>
          </a:p>
        </p:txBody>
      </p:sp>
      <p:sp>
        <p:nvSpPr>
          <p:cNvPr id="239" name="Espace réservé du texte 236"/>
          <p:cNvSpPr>
            <a:spLocks noGrp="1"/>
          </p:cNvSpPr>
          <p:nvPr userDrawn="1">
            <p:ph type="body" sz="quarter" idx="30" hasCustomPrompt="1"/>
          </p:nvPr>
        </p:nvSpPr>
        <p:spPr>
          <a:xfrm>
            <a:off x="4563600" y="1394897"/>
            <a:ext cx="1412308" cy="216495"/>
          </a:xfrm>
        </p:spPr>
        <p:txBody>
          <a:bodyPr anchor="ctr"/>
          <a:lstStyle>
            <a:lvl1pPr marL="0" indent="0" algn="ctr">
              <a:buFontTx/>
              <a:buNone/>
              <a:defRPr sz="1050"/>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Nom</a:t>
            </a:r>
          </a:p>
        </p:txBody>
      </p:sp>
      <p:sp>
        <p:nvSpPr>
          <p:cNvPr id="240" name="Espace réservé du texte 236"/>
          <p:cNvSpPr>
            <a:spLocks noGrp="1"/>
          </p:cNvSpPr>
          <p:nvPr userDrawn="1">
            <p:ph type="body" sz="quarter" idx="31" hasCustomPrompt="1"/>
          </p:nvPr>
        </p:nvSpPr>
        <p:spPr>
          <a:xfrm>
            <a:off x="4563600" y="1554873"/>
            <a:ext cx="1412308" cy="216495"/>
          </a:xfrm>
        </p:spPr>
        <p:txBody>
          <a:bodyPr anchor="ctr"/>
          <a:lstStyle>
            <a:lvl1pPr marL="0" indent="0" algn="ctr">
              <a:buFontTx/>
              <a:buNone/>
              <a:defRPr sz="1100" b="1">
                <a:solidFill>
                  <a:srgbClr val="CF022B"/>
                </a:solidFill>
              </a:defRPr>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Fonction</a:t>
            </a:r>
          </a:p>
        </p:txBody>
      </p:sp>
      <p:sp>
        <p:nvSpPr>
          <p:cNvPr id="241" name="Espace réservé du texte 236"/>
          <p:cNvSpPr>
            <a:spLocks noGrp="1"/>
          </p:cNvSpPr>
          <p:nvPr userDrawn="1">
            <p:ph type="body" sz="quarter" idx="32" hasCustomPrompt="1"/>
          </p:nvPr>
        </p:nvSpPr>
        <p:spPr>
          <a:xfrm>
            <a:off x="2863628" y="2219396"/>
            <a:ext cx="1412308" cy="216495"/>
          </a:xfrm>
        </p:spPr>
        <p:txBody>
          <a:bodyPr anchor="ctr"/>
          <a:lstStyle>
            <a:lvl1pPr marL="0" indent="0" algn="ctr">
              <a:buFontTx/>
              <a:buNone/>
              <a:defRPr sz="1050"/>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Nom</a:t>
            </a:r>
          </a:p>
        </p:txBody>
      </p:sp>
      <p:sp>
        <p:nvSpPr>
          <p:cNvPr id="242" name="Espace réservé du texte 236"/>
          <p:cNvSpPr>
            <a:spLocks noGrp="1"/>
          </p:cNvSpPr>
          <p:nvPr userDrawn="1">
            <p:ph type="body" sz="quarter" idx="33" hasCustomPrompt="1"/>
          </p:nvPr>
        </p:nvSpPr>
        <p:spPr>
          <a:xfrm>
            <a:off x="2863628" y="2379372"/>
            <a:ext cx="1412308" cy="216495"/>
          </a:xfrm>
        </p:spPr>
        <p:txBody>
          <a:bodyPr anchor="ctr"/>
          <a:lstStyle>
            <a:lvl1pPr marL="0" indent="0" algn="ctr">
              <a:buFontTx/>
              <a:buNone/>
              <a:defRPr sz="1100" b="1">
                <a:solidFill>
                  <a:srgbClr val="CF022B"/>
                </a:solidFill>
              </a:defRPr>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Fonction</a:t>
            </a:r>
          </a:p>
        </p:txBody>
      </p:sp>
      <p:sp>
        <p:nvSpPr>
          <p:cNvPr id="243" name="Espace réservé du texte 236"/>
          <p:cNvSpPr>
            <a:spLocks noGrp="1"/>
          </p:cNvSpPr>
          <p:nvPr userDrawn="1">
            <p:ph type="body" sz="quarter" idx="34" hasCustomPrompt="1"/>
          </p:nvPr>
        </p:nvSpPr>
        <p:spPr>
          <a:xfrm>
            <a:off x="4796091" y="2219396"/>
            <a:ext cx="1412308" cy="216495"/>
          </a:xfrm>
        </p:spPr>
        <p:txBody>
          <a:bodyPr anchor="ctr"/>
          <a:lstStyle>
            <a:lvl1pPr marL="0" indent="0" algn="ctr">
              <a:buFontTx/>
              <a:buNone/>
              <a:defRPr sz="1050"/>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Nom</a:t>
            </a:r>
          </a:p>
        </p:txBody>
      </p:sp>
      <p:sp>
        <p:nvSpPr>
          <p:cNvPr id="244" name="Espace réservé du texte 236"/>
          <p:cNvSpPr>
            <a:spLocks noGrp="1"/>
          </p:cNvSpPr>
          <p:nvPr userDrawn="1">
            <p:ph type="body" sz="quarter" idx="35" hasCustomPrompt="1"/>
          </p:nvPr>
        </p:nvSpPr>
        <p:spPr>
          <a:xfrm>
            <a:off x="4796091" y="2379372"/>
            <a:ext cx="1412308" cy="216495"/>
          </a:xfrm>
        </p:spPr>
        <p:txBody>
          <a:bodyPr anchor="ctr"/>
          <a:lstStyle>
            <a:lvl1pPr marL="0" indent="0" algn="ctr">
              <a:buFontTx/>
              <a:buNone/>
              <a:defRPr sz="1100" b="1">
                <a:solidFill>
                  <a:srgbClr val="CF022B"/>
                </a:solidFill>
              </a:defRPr>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Fonction</a:t>
            </a:r>
          </a:p>
        </p:txBody>
      </p:sp>
      <p:sp>
        <p:nvSpPr>
          <p:cNvPr id="245" name="Espace réservé du texte 236"/>
          <p:cNvSpPr>
            <a:spLocks noGrp="1"/>
          </p:cNvSpPr>
          <p:nvPr userDrawn="1">
            <p:ph type="body" sz="quarter" idx="36" hasCustomPrompt="1"/>
          </p:nvPr>
        </p:nvSpPr>
        <p:spPr>
          <a:xfrm>
            <a:off x="6281953" y="2499369"/>
            <a:ext cx="1412308" cy="216495"/>
          </a:xfrm>
        </p:spPr>
        <p:txBody>
          <a:bodyPr anchor="ctr"/>
          <a:lstStyle>
            <a:lvl1pPr marL="0" indent="0" algn="ctr">
              <a:buFontTx/>
              <a:buNone/>
              <a:defRPr sz="1050"/>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Nom</a:t>
            </a:r>
          </a:p>
        </p:txBody>
      </p:sp>
      <p:sp>
        <p:nvSpPr>
          <p:cNvPr id="246" name="Espace réservé du texte 236"/>
          <p:cNvSpPr>
            <a:spLocks noGrp="1"/>
          </p:cNvSpPr>
          <p:nvPr userDrawn="1">
            <p:ph type="body" sz="quarter" idx="37" hasCustomPrompt="1"/>
          </p:nvPr>
        </p:nvSpPr>
        <p:spPr>
          <a:xfrm>
            <a:off x="6281953" y="2659345"/>
            <a:ext cx="1412308" cy="216495"/>
          </a:xfrm>
        </p:spPr>
        <p:txBody>
          <a:bodyPr anchor="ctr"/>
          <a:lstStyle>
            <a:lvl1pPr marL="0" indent="0" algn="ctr">
              <a:buFontTx/>
              <a:buNone/>
              <a:defRPr sz="1100" b="1">
                <a:solidFill>
                  <a:srgbClr val="CF022B"/>
                </a:solidFill>
              </a:defRPr>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Fonction</a:t>
            </a:r>
          </a:p>
        </p:txBody>
      </p:sp>
      <p:sp>
        <p:nvSpPr>
          <p:cNvPr id="247" name="Espace réservé du texte 236"/>
          <p:cNvSpPr>
            <a:spLocks noGrp="1"/>
          </p:cNvSpPr>
          <p:nvPr userDrawn="1">
            <p:ph type="body" sz="quarter" idx="38" hasCustomPrompt="1"/>
          </p:nvPr>
        </p:nvSpPr>
        <p:spPr>
          <a:xfrm>
            <a:off x="1427952" y="2499369"/>
            <a:ext cx="1412308" cy="216495"/>
          </a:xfrm>
        </p:spPr>
        <p:txBody>
          <a:bodyPr anchor="ctr"/>
          <a:lstStyle>
            <a:lvl1pPr marL="0" indent="0" algn="ctr">
              <a:buFontTx/>
              <a:buNone/>
              <a:defRPr sz="1050"/>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Nom</a:t>
            </a:r>
          </a:p>
        </p:txBody>
      </p:sp>
      <p:sp>
        <p:nvSpPr>
          <p:cNvPr id="248" name="Espace réservé du texte 236"/>
          <p:cNvSpPr>
            <a:spLocks noGrp="1"/>
          </p:cNvSpPr>
          <p:nvPr userDrawn="1">
            <p:ph type="body" sz="quarter" idx="39" hasCustomPrompt="1"/>
          </p:nvPr>
        </p:nvSpPr>
        <p:spPr>
          <a:xfrm>
            <a:off x="1427952" y="2659345"/>
            <a:ext cx="1412308" cy="216495"/>
          </a:xfrm>
        </p:spPr>
        <p:txBody>
          <a:bodyPr anchor="ctr"/>
          <a:lstStyle>
            <a:lvl1pPr marL="0" indent="0" algn="ctr">
              <a:buFontTx/>
              <a:buNone/>
              <a:defRPr sz="1100" b="1">
                <a:solidFill>
                  <a:srgbClr val="CF022B"/>
                </a:solidFill>
              </a:defRPr>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Fonction</a:t>
            </a:r>
          </a:p>
        </p:txBody>
      </p:sp>
      <p:sp>
        <p:nvSpPr>
          <p:cNvPr id="249" name="Espace réservé du texte 236"/>
          <p:cNvSpPr>
            <a:spLocks noGrp="1"/>
          </p:cNvSpPr>
          <p:nvPr userDrawn="1">
            <p:ph type="body" sz="quarter" idx="40" hasCustomPrompt="1"/>
          </p:nvPr>
        </p:nvSpPr>
        <p:spPr>
          <a:xfrm>
            <a:off x="6276845" y="3392970"/>
            <a:ext cx="1412308" cy="216495"/>
          </a:xfrm>
        </p:spPr>
        <p:txBody>
          <a:bodyPr anchor="ctr"/>
          <a:lstStyle>
            <a:lvl1pPr marL="0" indent="0" algn="ctr">
              <a:buFontTx/>
              <a:buNone/>
              <a:defRPr sz="1050"/>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Nom</a:t>
            </a:r>
          </a:p>
        </p:txBody>
      </p:sp>
      <p:sp>
        <p:nvSpPr>
          <p:cNvPr id="250" name="Espace réservé du texte 236"/>
          <p:cNvSpPr>
            <a:spLocks noGrp="1"/>
          </p:cNvSpPr>
          <p:nvPr userDrawn="1">
            <p:ph type="body" sz="quarter" idx="41" hasCustomPrompt="1"/>
          </p:nvPr>
        </p:nvSpPr>
        <p:spPr>
          <a:xfrm>
            <a:off x="6276845" y="3552946"/>
            <a:ext cx="1412308" cy="216495"/>
          </a:xfrm>
        </p:spPr>
        <p:txBody>
          <a:bodyPr anchor="ctr"/>
          <a:lstStyle>
            <a:lvl1pPr marL="0" indent="0" algn="ctr">
              <a:buFontTx/>
              <a:buNone/>
              <a:defRPr sz="1100" b="1">
                <a:solidFill>
                  <a:srgbClr val="CF022B"/>
                </a:solidFill>
              </a:defRPr>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Fonction</a:t>
            </a:r>
          </a:p>
        </p:txBody>
      </p:sp>
      <p:sp>
        <p:nvSpPr>
          <p:cNvPr id="251" name="Espace réservé du texte 236"/>
          <p:cNvSpPr>
            <a:spLocks noGrp="1"/>
          </p:cNvSpPr>
          <p:nvPr userDrawn="1">
            <p:ph type="body" sz="quarter" idx="42" hasCustomPrompt="1"/>
          </p:nvPr>
        </p:nvSpPr>
        <p:spPr>
          <a:xfrm>
            <a:off x="1412628" y="3392970"/>
            <a:ext cx="1412308" cy="216495"/>
          </a:xfrm>
        </p:spPr>
        <p:txBody>
          <a:bodyPr anchor="ctr"/>
          <a:lstStyle>
            <a:lvl1pPr marL="0" indent="0" algn="ctr">
              <a:buFontTx/>
              <a:buNone/>
              <a:defRPr sz="1050"/>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Nom</a:t>
            </a:r>
          </a:p>
        </p:txBody>
      </p:sp>
      <p:sp>
        <p:nvSpPr>
          <p:cNvPr id="252" name="Espace réservé du texte 236"/>
          <p:cNvSpPr>
            <a:spLocks noGrp="1"/>
          </p:cNvSpPr>
          <p:nvPr userDrawn="1">
            <p:ph type="body" sz="quarter" idx="43" hasCustomPrompt="1"/>
          </p:nvPr>
        </p:nvSpPr>
        <p:spPr>
          <a:xfrm>
            <a:off x="1412628" y="3552946"/>
            <a:ext cx="1412308" cy="216495"/>
          </a:xfrm>
        </p:spPr>
        <p:txBody>
          <a:bodyPr anchor="ctr"/>
          <a:lstStyle>
            <a:lvl1pPr marL="0" indent="0" algn="ctr">
              <a:buFontTx/>
              <a:buNone/>
              <a:defRPr sz="1100" b="1">
                <a:solidFill>
                  <a:srgbClr val="CF022B"/>
                </a:solidFill>
              </a:defRPr>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Fonction</a:t>
            </a:r>
          </a:p>
        </p:txBody>
      </p:sp>
      <p:sp>
        <p:nvSpPr>
          <p:cNvPr id="253" name="Espace réservé du texte 236"/>
          <p:cNvSpPr>
            <a:spLocks noGrp="1"/>
          </p:cNvSpPr>
          <p:nvPr userDrawn="1">
            <p:ph type="body" sz="quarter" idx="44" hasCustomPrompt="1"/>
          </p:nvPr>
        </p:nvSpPr>
        <p:spPr>
          <a:xfrm>
            <a:off x="7325682" y="3910767"/>
            <a:ext cx="1412308" cy="216495"/>
          </a:xfrm>
        </p:spPr>
        <p:txBody>
          <a:bodyPr anchor="ctr"/>
          <a:lstStyle>
            <a:lvl1pPr marL="0" indent="0" algn="ctr">
              <a:buFontTx/>
              <a:buNone/>
              <a:defRPr sz="1050"/>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Nom</a:t>
            </a:r>
          </a:p>
        </p:txBody>
      </p:sp>
      <p:sp>
        <p:nvSpPr>
          <p:cNvPr id="254" name="Espace réservé du texte 236"/>
          <p:cNvSpPr>
            <a:spLocks noGrp="1"/>
          </p:cNvSpPr>
          <p:nvPr userDrawn="1">
            <p:ph type="body" sz="quarter" idx="45" hasCustomPrompt="1"/>
          </p:nvPr>
        </p:nvSpPr>
        <p:spPr>
          <a:xfrm>
            <a:off x="7325682" y="4070743"/>
            <a:ext cx="1412308" cy="216495"/>
          </a:xfrm>
        </p:spPr>
        <p:txBody>
          <a:bodyPr anchor="ctr"/>
          <a:lstStyle>
            <a:lvl1pPr marL="0" indent="0" algn="ctr">
              <a:buFontTx/>
              <a:buNone/>
              <a:defRPr sz="1100" b="1">
                <a:solidFill>
                  <a:srgbClr val="CF022B"/>
                </a:solidFill>
              </a:defRPr>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Fonction</a:t>
            </a:r>
          </a:p>
        </p:txBody>
      </p:sp>
      <p:sp>
        <p:nvSpPr>
          <p:cNvPr id="255" name="Espace réservé du texte 236"/>
          <p:cNvSpPr>
            <a:spLocks noGrp="1"/>
          </p:cNvSpPr>
          <p:nvPr userDrawn="1">
            <p:ph type="body" sz="quarter" idx="46" hasCustomPrompt="1"/>
          </p:nvPr>
        </p:nvSpPr>
        <p:spPr>
          <a:xfrm>
            <a:off x="451928" y="3910767"/>
            <a:ext cx="1412308" cy="216495"/>
          </a:xfrm>
        </p:spPr>
        <p:txBody>
          <a:bodyPr anchor="ctr"/>
          <a:lstStyle>
            <a:lvl1pPr marL="0" indent="0" algn="ctr">
              <a:buFontTx/>
              <a:buNone/>
              <a:defRPr sz="1050"/>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Nom</a:t>
            </a:r>
          </a:p>
        </p:txBody>
      </p:sp>
      <p:sp>
        <p:nvSpPr>
          <p:cNvPr id="256" name="Espace réservé du texte 236"/>
          <p:cNvSpPr>
            <a:spLocks noGrp="1"/>
          </p:cNvSpPr>
          <p:nvPr userDrawn="1">
            <p:ph type="body" sz="quarter" idx="47" hasCustomPrompt="1"/>
          </p:nvPr>
        </p:nvSpPr>
        <p:spPr>
          <a:xfrm>
            <a:off x="451928" y="4070743"/>
            <a:ext cx="1412308" cy="216495"/>
          </a:xfrm>
        </p:spPr>
        <p:txBody>
          <a:bodyPr anchor="ctr"/>
          <a:lstStyle>
            <a:lvl1pPr marL="0" indent="0" algn="ctr">
              <a:buFontTx/>
              <a:buNone/>
              <a:defRPr sz="1100" b="1">
                <a:solidFill>
                  <a:srgbClr val="CF022B"/>
                </a:solidFill>
              </a:defRPr>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Fonction</a:t>
            </a:r>
          </a:p>
        </p:txBody>
      </p:sp>
      <p:sp>
        <p:nvSpPr>
          <p:cNvPr id="257" name="Espace réservé du texte 236"/>
          <p:cNvSpPr>
            <a:spLocks noGrp="1"/>
          </p:cNvSpPr>
          <p:nvPr userDrawn="1">
            <p:ph type="body" sz="quarter" idx="48" hasCustomPrompt="1"/>
          </p:nvPr>
        </p:nvSpPr>
        <p:spPr>
          <a:xfrm>
            <a:off x="6285196" y="4327925"/>
            <a:ext cx="1412308" cy="216495"/>
          </a:xfrm>
        </p:spPr>
        <p:txBody>
          <a:bodyPr anchor="ctr"/>
          <a:lstStyle>
            <a:lvl1pPr marL="0" indent="0" algn="ctr">
              <a:buFontTx/>
              <a:buNone/>
              <a:defRPr sz="1050"/>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Nom</a:t>
            </a:r>
          </a:p>
        </p:txBody>
      </p:sp>
      <p:sp>
        <p:nvSpPr>
          <p:cNvPr id="258" name="Espace réservé du texte 236"/>
          <p:cNvSpPr>
            <a:spLocks noGrp="1"/>
          </p:cNvSpPr>
          <p:nvPr userDrawn="1">
            <p:ph type="body" sz="quarter" idx="49" hasCustomPrompt="1"/>
          </p:nvPr>
        </p:nvSpPr>
        <p:spPr>
          <a:xfrm>
            <a:off x="6285196" y="4487901"/>
            <a:ext cx="1412308" cy="216495"/>
          </a:xfrm>
        </p:spPr>
        <p:txBody>
          <a:bodyPr anchor="ctr"/>
          <a:lstStyle>
            <a:lvl1pPr marL="0" indent="0" algn="ctr">
              <a:buFontTx/>
              <a:buNone/>
              <a:defRPr sz="1100" b="1">
                <a:solidFill>
                  <a:srgbClr val="CF022B"/>
                </a:solidFill>
              </a:defRPr>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Fonction</a:t>
            </a:r>
          </a:p>
        </p:txBody>
      </p:sp>
      <p:sp>
        <p:nvSpPr>
          <p:cNvPr id="259" name="Espace réservé du texte 236"/>
          <p:cNvSpPr>
            <a:spLocks noGrp="1"/>
          </p:cNvSpPr>
          <p:nvPr userDrawn="1">
            <p:ph type="body" sz="quarter" idx="50" hasCustomPrompt="1"/>
          </p:nvPr>
        </p:nvSpPr>
        <p:spPr>
          <a:xfrm>
            <a:off x="1422844" y="4327925"/>
            <a:ext cx="1412308" cy="216495"/>
          </a:xfrm>
        </p:spPr>
        <p:txBody>
          <a:bodyPr anchor="ctr"/>
          <a:lstStyle>
            <a:lvl1pPr marL="0" indent="0" algn="ctr">
              <a:buFontTx/>
              <a:buNone/>
              <a:defRPr sz="1050"/>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Nom</a:t>
            </a:r>
          </a:p>
        </p:txBody>
      </p:sp>
      <p:sp>
        <p:nvSpPr>
          <p:cNvPr id="260" name="Espace réservé du texte 236"/>
          <p:cNvSpPr>
            <a:spLocks noGrp="1"/>
          </p:cNvSpPr>
          <p:nvPr userDrawn="1">
            <p:ph type="body" sz="quarter" idx="51" hasCustomPrompt="1"/>
          </p:nvPr>
        </p:nvSpPr>
        <p:spPr>
          <a:xfrm>
            <a:off x="1422844" y="4487901"/>
            <a:ext cx="1412308" cy="216495"/>
          </a:xfrm>
        </p:spPr>
        <p:txBody>
          <a:bodyPr anchor="ctr"/>
          <a:lstStyle>
            <a:lvl1pPr marL="0" indent="0" algn="ctr">
              <a:buFontTx/>
              <a:buNone/>
              <a:defRPr sz="1100" b="1">
                <a:solidFill>
                  <a:srgbClr val="CF022B"/>
                </a:solidFill>
              </a:defRPr>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Fonction</a:t>
            </a:r>
          </a:p>
        </p:txBody>
      </p:sp>
      <p:sp>
        <p:nvSpPr>
          <p:cNvPr id="261" name="Espace réservé du texte 236"/>
          <p:cNvSpPr>
            <a:spLocks noGrp="1"/>
          </p:cNvSpPr>
          <p:nvPr userDrawn="1">
            <p:ph type="body" sz="quarter" idx="52" hasCustomPrompt="1"/>
          </p:nvPr>
        </p:nvSpPr>
        <p:spPr>
          <a:xfrm>
            <a:off x="2972695" y="5904551"/>
            <a:ext cx="1412308" cy="216495"/>
          </a:xfrm>
        </p:spPr>
        <p:txBody>
          <a:bodyPr anchor="ctr"/>
          <a:lstStyle>
            <a:lvl1pPr marL="0" indent="0" algn="ctr">
              <a:buFontTx/>
              <a:buNone/>
              <a:defRPr sz="1050"/>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Nom</a:t>
            </a:r>
          </a:p>
        </p:txBody>
      </p:sp>
      <p:sp>
        <p:nvSpPr>
          <p:cNvPr id="262" name="Espace réservé du texte 236"/>
          <p:cNvSpPr>
            <a:spLocks noGrp="1"/>
          </p:cNvSpPr>
          <p:nvPr userDrawn="1">
            <p:ph type="body" sz="quarter" idx="53" hasCustomPrompt="1"/>
          </p:nvPr>
        </p:nvSpPr>
        <p:spPr>
          <a:xfrm>
            <a:off x="2972695" y="6064527"/>
            <a:ext cx="1412308" cy="216495"/>
          </a:xfrm>
        </p:spPr>
        <p:txBody>
          <a:bodyPr anchor="ctr"/>
          <a:lstStyle>
            <a:lvl1pPr marL="0" indent="0" algn="ctr">
              <a:buFontTx/>
              <a:buNone/>
              <a:defRPr sz="1100" b="1">
                <a:solidFill>
                  <a:srgbClr val="CF022B"/>
                </a:solidFill>
              </a:defRPr>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Fonction</a:t>
            </a:r>
          </a:p>
        </p:txBody>
      </p:sp>
      <p:sp>
        <p:nvSpPr>
          <p:cNvPr id="263" name="Espace réservé du texte 236"/>
          <p:cNvSpPr>
            <a:spLocks noGrp="1"/>
          </p:cNvSpPr>
          <p:nvPr userDrawn="1">
            <p:ph type="body" sz="quarter" idx="54" hasCustomPrompt="1"/>
          </p:nvPr>
        </p:nvSpPr>
        <p:spPr>
          <a:xfrm>
            <a:off x="4749124" y="5904551"/>
            <a:ext cx="1412308" cy="216495"/>
          </a:xfrm>
        </p:spPr>
        <p:txBody>
          <a:bodyPr anchor="ctr"/>
          <a:lstStyle>
            <a:lvl1pPr marL="0" indent="0" algn="ctr">
              <a:buFontTx/>
              <a:buNone/>
              <a:defRPr sz="1050"/>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Nom</a:t>
            </a:r>
          </a:p>
        </p:txBody>
      </p:sp>
      <p:sp>
        <p:nvSpPr>
          <p:cNvPr id="264" name="Espace réservé du texte 236"/>
          <p:cNvSpPr>
            <a:spLocks noGrp="1"/>
          </p:cNvSpPr>
          <p:nvPr userDrawn="1">
            <p:ph type="body" sz="quarter" idx="55" hasCustomPrompt="1"/>
          </p:nvPr>
        </p:nvSpPr>
        <p:spPr>
          <a:xfrm>
            <a:off x="4749124" y="6064527"/>
            <a:ext cx="1412308" cy="216495"/>
          </a:xfrm>
        </p:spPr>
        <p:txBody>
          <a:bodyPr anchor="ctr"/>
          <a:lstStyle>
            <a:lvl1pPr marL="0" indent="0" algn="ctr">
              <a:buFontTx/>
              <a:buNone/>
              <a:defRPr sz="1100" b="1">
                <a:solidFill>
                  <a:srgbClr val="CF022B"/>
                </a:solidFill>
              </a:defRPr>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Fonction</a:t>
            </a:r>
          </a:p>
        </p:txBody>
      </p:sp>
      <p:sp>
        <p:nvSpPr>
          <p:cNvPr id="265" name="Espace réservé du texte 236"/>
          <p:cNvSpPr>
            <a:spLocks noGrp="1"/>
          </p:cNvSpPr>
          <p:nvPr userDrawn="1">
            <p:ph type="body" sz="quarter" idx="56" hasCustomPrompt="1"/>
          </p:nvPr>
        </p:nvSpPr>
        <p:spPr>
          <a:xfrm>
            <a:off x="3865845" y="6257604"/>
            <a:ext cx="1412308" cy="216495"/>
          </a:xfrm>
        </p:spPr>
        <p:txBody>
          <a:bodyPr anchor="ctr"/>
          <a:lstStyle>
            <a:lvl1pPr marL="0" indent="0" algn="ctr">
              <a:buFontTx/>
              <a:buNone/>
              <a:defRPr sz="1050"/>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Nom</a:t>
            </a:r>
          </a:p>
        </p:txBody>
      </p:sp>
      <p:sp>
        <p:nvSpPr>
          <p:cNvPr id="266" name="Espace réservé du texte 236"/>
          <p:cNvSpPr>
            <a:spLocks noGrp="1"/>
          </p:cNvSpPr>
          <p:nvPr userDrawn="1">
            <p:ph type="body" sz="quarter" idx="57" hasCustomPrompt="1"/>
          </p:nvPr>
        </p:nvSpPr>
        <p:spPr>
          <a:xfrm>
            <a:off x="3865845" y="6417580"/>
            <a:ext cx="1412308" cy="216495"/>
          </a:xfrm>
        </p:spPr>
        <p:txBody>
          <a:bodyPr anchor="ctr"/>
          <a:lstStyle>
            <a:lvl1pPr marL="0" indent="0" algn="ctr">
              <a:buFontTx/>
              <a:buNone/>
              <a:defRPr sz="1100" b="1">
                <a:solidFill>
                  <a:srgbClr val="CF022B"/>
                </a:solidFill>
              </a:defRPr>
            </a:lvl1pPr>
            <a:lvl2pPr marL="473075" indent="0" algn="ctr">
              <a:buFontTx/>
              <a:buNone/>
              <a:defRPr sz="1050"/>
            </a:lvl2pPr>
            <a:lvl3pPr marL="785813" indent="0" algn="ctr">
              <a:buFontTx/>
              <a:buNone/>
              <a:defRPr sz="1050"/>
            </a:lvl3pPr>
            <a:lvl4pPr marL="703262" indent="0" algn="ctr">
              <a:buFontTx/>
              <a:buNone/>
              <a:defRPr sz="1050"/>
            </a:lvl4pPr>
            <a:lvl5pPr marL="703262" indent="0" algn="ctr">
              <a:buFontTx/>
              <a:buNone/>
              <a:defRPr sz="1050"/>
            </a:lvl5pPr>
          </a:lstStyle>
          <a:p>
            <a:pPr lvl="0"/>
            <a:r>
              <a:rPr lang="fr-FR" dirty="0" smtClean="0"/>
              <a:t>Fonction</a:t>
            </a:r>
          </a:p>
        </p:txBody>
      </p:sp>
    </p:spTree>
    <p:extLst>
      <p:ext uri="{BB962C8B-B14F-4D97-AF65-F5344CB8AC3E}">
        <p14:creationId xmlns:p14="http://schemas.microsoft.com/office/powerpoint/2010/main" val="116155802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énérique">
    <p:spTree>
      <p:nvGrpSpPr>
        <p:cNvPr id="1" name=""/>
        <p:cNvGrpSpPr/>
        <p:nvPr/>
      </p:nvGrpSpPr>
      <p:grpSpPr>
        <a:xfrm>
          <a:off x="0" y="0"/>
          <a:ext cx="0" cy="0"/>
          <a:chOff x="0" y="0"/>
          <a:chExt cx="0" cy="0"/>
        </a:xfrm>
      </p:grpSpPr>
      <p:grpSp>
        <p:nvGrpSpPr>
          <p:cNvPr id="40" name="Groupe 39"/>
          <p:cNvGrpSpPr/>
          <p:nvPr userDrawn="1"/>
        </p:nvGrpSpPr>
        <p:grpSpPr bwMode="gray">
          <a:xfrm>
            <a:off x="0" y="0"/>
            <a:ext cx="9145587" cy="1773238"/>
            <a:chOff x="0" y="1958231"/>
            <a:chExt cx="9145587" cy="1773238"/>
          </a:xfrm>
          <a:solidFill>
            <a:schemeClr val="accent4"/>
          </a:solidFill>
        </p:grpSpPr>
        <p:sp>
          <p:nvSpPr>
            <p:cNvPr id="41"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024" name="Freeform 21"/>
          <p:cNvSpPr>
            <a:spLocks/>
          </p:cNvSpPr>
          <p:nvPr userDrawn="1"/>
        </p:nvSpPr>
        <p:spPr bwMode="gray">
          <a:xfrm>
            <a:off x="0" y="0"/>
            <a:ext cx="9145588" cy="1695450"/>
          </a:xfrm>
          <a:custGeom>
            <a:avLst/>
            <a:gdLst>
              <a:gd name="T0" fmla="*/ 0 w 5596"/>
              <a:gd name="T1" fmla="*/ 0 h 1037"/>
              <a:gd name="T2" fmla="*/ 0 w 5596"/>
              <a:gd name="T3" fmla="*/ 815 h 1037"/>
              <a:gd name="T4" fmla="*/ 2126 w 5596"/>
              <a:gd name="T5" fmla="*/ 1037 h 1037"/>
              <a:gd name="T6" fmla="*/ 5596 w 5596"/>
              <a:gd name="T7" fmla="*/ 224 h 1037"/>
              <a:gd name="T8" fmla="*/ 5596 w 5596"/>
              <a:gd name="T9" fmla="*/ 0 h 1037"/>
              <a:gd name="T10" fmla="*/ 0 w 5596"/>
              <a:gd name="T11" fmla="*/ 0 h 1037"/>
            </a:gdLst>
            <a:ahLst/>
            <a:cxnLst>
              <a:cxn ang="0">
                <a:pos x="T0" y="T1"/>
              </a:cxn>
              <a:cxn ang="0">
                <a:pos x="T2" y="T3"/>
              </a:cxn>
              <a:cxn ang="0">
                <a:pos x="T4" y="T5"/>
              </a:cxn>
              <a:cxn ang="0">
                <a:pos x="T6" y="T7"/>
              </a:cxn>
              <a:cxn ang="0">
                <a:pos x="T8" y="T9"/>
              </a:cxn>
              <a:cxn ang="0">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 name="Espace réservé de la date 2"/>
          <p:cNvSpPr>
            <a:spLocks noGrp="1"/>
          </p:cNvSpPr>
          <p:nvPr>
            <p:ph type="dt" sz="half" idx="10"/>
          </p:nvPr>
        </p:nvSpPr>
        <p:spPr bwMode="gray"/>
        <p:txBody>
          <a:bodyPr/>
          <a:lstStyle/>
          <a:p>
            <a:endParaRPr lang="fr-FR"/>
          </a:p>
        </p:txBody>
      </p:sp>
      <p:sp>
        <p:nvSpPr>
          <p:cNvPr id="4" name="Espace réservé du pied de page 3"/>
          <p:cNvSpPr>
            <a:spLocks noGrp="1"/>
          </p:cNvSpPr>
          <p:nvPr>
            <p:ph type="ftr" sz="quarter" idx="11"/>
          </p:nvPr>
        </p:nvSpPr>
        <p:spPr bwMode="gray"/>
        <p:txBody>
          <a:bodyPr/>
          <a:lstStyle/>
          <a:p>
            <a:r>
              <a:rPr lang="fr-FR" smtClean="0"/>
              <a:t>Guide utilisateur ATOM</a:t>
            </a:r>
            <a:endParaRPr lang="fr-FR"/>
          </a:p>
        </p:txBody>
      </p:sp>
      <p:sp>
        <p:nvSpPr>
          <p:cNvPr id="5" name="Espace réservé du numéro de diapositive 4"/>
          <p:cNvSpPr>
            <a:spLocks noGrp="1"/>
          </p:cNvSpPr>
          <p:nvPr>
            <p:ph type="sldNum" sz="quarter" idx="12"/>
          </p:nvPr>
        </p:nvSpPr>
        <p:spPr bwMode="gray"/>
        <p:txBody>
          <a:bodyPr/>
          <a:lstStyle/>
          <a:p>
            <a:fld id="{AF43E6FD-AB27-4108-A2FC-346BB5F75E3F}" type="slidenum">
              <a:rPr lang="fr-FR" smtClean="0"/>
              <a:pPr/>
              <a:t>‹N°›</a:t>
            </a:fld>
            <a:endParaRPr lang="fr-FR"/>
          </a:p>
        </p:txBody>
      </p:sp>
    </p:spTree>
    <p:extLst>
      <p:ext uri="{BB962C8B-B14F-4D97-AF65-F5344CB8AC3E}">
        <p14:creationId xmlns:p14="http://schemas.microsoft.com/office/powerpoint/2010/main" val="328245284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pic>
        <p:nvPicPr>
          <p:cNvPr id="17" name="Imag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 y="408"/>
            <a:ext cx="9143456" cy="6857592"/>
          </a:xfrm>
          <a:prstGeom prst="rect">
            <a:avLst/>
          </a:prstGeom>
        </p:spPr>
      </p:pic>
      <p:pic>
        <p:nvPicPr>
          <p:cNvPr id="18"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28058" y="317601"/>
            <a:ext cx="146685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ctrTitle" hasCustomPrompt="1"/>
          </p:nvPr>
        </p:nvSpPr>
        <p:spPr>
          <a:xfrm>
            <a:off x="551884" y="4968083"/>
            <a:ext cx="6451431" cy="424711"/>
          </a:xfrm>
        </p:spPr>
        <p:txBody>
          <a:bodyPr wrap="square" anchor="b">
            <a:spAutoFit/>
          </a:bodyPr>
          <a:lstStyle>
            <a:lvl1pPr algn="l">
              <a:defRPr sz="2400" cap="all" baseline="0">
                <a:solidFill>
                  <a:schemeClr val="tx1"/>
                </a:solidFill>
              </a:defRPr>
            </a:lvl1pPr>
          </a:lstStyle>
          <a:p>
            <a:r>
              <a:rPr lang="en-GB" noProof="0" dirty="0" smtClean="0"/>
              <a:t>Title presentation</a:t>
            </a:r>
            <a:endParaRPr lang="en-GB" noProof="0" dirty="0"/>
          </a:p>
        </p:txBody>
      </p:sp>
      <p:sp>
        <p:nvSpPr>
          <p:cNvPr id="12" name="Sous-titre 2"/>
          <p:cNvSpPr>
            <a:spLocks noGrp="1"/>
          </p:cNvSpPr>
          <p:nvPr>
            <p:ph type="subTitle" idx="1" hasCustomPrompt="1"/>
          </p:nvPr>
        </p:nvSpPr>
        <p:spPr>
          <a:xfrm>
            <a:off x="546100" y="5404077"/>
            <a:ext cx="6457215" cy="307777"/>
          </a:xfrm>
          <a:prstGeom prst="rect">
            <a:avLst/>
          </a:prstGeom>
        </p:spPr>
        <p:txBody>
          <a:bodyPr wrap="square" tIns="0" bIns="0">
            <a:spAutoFit/>
          </a:bodyPr>
          <a:lstStyle>
            <a:lvl1pPr marL="0" indent="0" algn="l">
              <a:spcBef>
                <a:spcPts val="411"/>
              </a:spcBef>
              <a:buNone/>
              <a:defRPr>
                <a:solidFill>
                  <a:schemeClr val="tx1"/>
                </a:solidFill>
                <a:latin typeface="+mj-lt"/>
              </a:defRPr>
            </a:lvl1pPr>
            <a:lvl2pPr marL="457100" indent="0" algn="ctr">
              <a:buNone/>
              <a:defRPr>
                <a:solidFill>
                  <a:schemeClr val="tx1">
                    <a:tint val="75000"/>
                  </a:schemeClr>
                </a:solidFill>
              </a:defRPr>
            </a:lvl2pPr>
            <a:lvl3pPr marL="914199" indent="0" algn="ctr">
              <a:buNone/>
              <a:defRPr>
                <a:solidFill>
                  <a:schemeClr val="tx1">
                    <a:tint val="75000"/>
                  </a:schemeClr>
                </a:solidFill>
              </a:defRPr>
            </a:lvl3pPr>
            <a:lvl4pPr marL="1371299" indent="0" algn="ctr">
              <a:buNone/>
              <a:defRPr>
                <a:solidFill>
                  <a:schemeClr val="tx1">
                    <a:tint val="75000"/>
                  </a:schemeClr>
                </a:solidFill>
              </a:defRPr>
            </a:lvl4pPr>
            <a:lvl5pPr marL="1828398" indent="0" algn="ctr">
              <a:buNone/>
              <a:defRPr>
                <a:solidFill>
                  <a:schemeClr val="tx1">
                    <a:tint val="75000"/>
                  </a:schemeClr>
                </a:solidFill>
              </a:defRPr>
            </a:lvl5pPr>
            <a:lvl6pPr marL="2285498" indent="0" algn="ctr">
              <a:buNone/>
              <a:defRPr>
                <a:solidFill>
                  <a:schemeClr val="tx1">
                    <a:tint val="75000"/>
                  </a:schemeClr>
                </a:solidFill>
              </a:defRPr>
            </a:lvl6pPr>
            <a:lvl7pPr marL="2742596" indent="0" algn="ctr">
              <a:buNone/>
              <a:defRPr>
                <a:solidFill>
                  <a:schemeClr val="tx1">
                    <a:tint val="75000"/>
                  </a:schemeClr>
                </a:solidFill>
              </a:defRPr>
            </a:lvl7pPr>
            <a:lvl8pPr marL="3199696" indent="0" algn="ctr">
              <a:buNone/>
              <a:defRPr>
                <a:solidFill>
                  <a:schemeClr val="tx1">
                    <a:tint val="75000"/>
                  </a:schemeClr>
                </a:solidFill>
              </a:defRPr>
            </a:lvl8pPr>
            <a:lvl9pPr marL="3656795" indent="0" algn="ctr">
              <a:buNone/>
              <a:defRPr>
                <a:solidFill>
                  <a:schemeClr val="tx1">
                    <a:tint val="75000"/>
                  </a:schemeClr>
                </a:solidFill>
              </a:defRPr>
            </a:lvl9pPr>
          </a:lstStyle>
          <a:p>
            <a:r>
              <a:rPr lang="en-GB" noProof="0" smtClean="0"/>
              <a:t>Subtitle</a:t>
            </a:r>
            <a:endParaRPr lang="en-GB" noProof="0"/>
          </a:p>
        </p:txBody>
      </p:sp>
      <p:sp>
        <p:nvSpPr>
          <p:cNvPr id="8" name="Espace réservé de la date 7"/>
          <p:cNvSpPr>
            <a:spLocks noGrp="1"/>
          </p:cNvSpPr>
          <p:nvPr>
            <p:ph type="dt" sz="half" idx="10"/>
          </p:nvPr>
        </p:nvSpPr>
        <p:spPr/>
        <p:txBody>
          <a:bodyPr/>
          <a:lstStyle/>
          <a:p>
            <a:endParaRPr lang="fr-FR" dirty="0"/>
          </a:p>
        </p:txBody>
      </p:sp>
      <p:sp>
        <p:nvSpPr>
          <p:cNvPr id="13" name="Espace réservé du pied de page 12"/>
          <p:cNvSpPr>
            <a:spLocks noGrp="1"/>
          </p:cNvSpPr>
          <p:nvPr>
            <p:ph type="ftr" sz="quarter" idx="11"/>
          </p:nvPr>
        </p:nvSpPr>
        <p:spPr/>
        <p:txBody>
          <a:bodyPr/>
          <a:lstStyle/>
          <a:p>
            <a:r>
              <a:rPr lang="fr-FR" smtClean="0"/>
              <a:t>Guide utilisateur ATOM</a:t>
            </a:r>
            <a:endParaRPr lang="fr-FR" dirty="0"/>
          </a:p>
        </p:txBody>
      </p:sp>
      <p:sp>
        <p:nvSpPr>
          <p:cNvPr id="15" name="Espace réservé du numéro de diapositive 14"/>
          <p:cNvSpPr>
            <a:spLocks noGrp="1"/>
          </p:cNvSpPr>
          <p:nvPr>
            <p:ph type="sldNum" sz="quarter" idx="12"/>
          </p:nvPr>
        </p:nvSpPr>
        <p:spPr/>
        <p:txBody>
          <a:bodyPr/>
          <a:lstStyle/>
          <a:p>
            <a:fld id="{AF43E6FD-AB27-4108-A2FC-346BB5F75E3F}" type="slidenum">
              <a:rPr lang="fr-FR" smtClean="0"/>
              <a:pPr/>
              <a:t>‹N°›</a:t>
            </a:fld>
            <a:endParaRPr lang="fr-FR" dirty="0"/>
          </a:p>
        </p:txBody>
      </p:sp>
      <p:cxnSp>
        <p:nvCxnSpPr>
          <p:cNvPr id="16" name="Connecteur droit 15"/>
          <p:cNvCxnSpPr/>
          <p:nvPr userDrawn="1"/>
        </p:nvCxnSpPr>
        <p:spPr>
          <a:xfrm>
            <a:off x="531466" y="6538281"/>
            <a:ext cx="0" cy="98754"/>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pic>
        <p:nvPicPr>
          <p:cNvPr id="14" name="Picture 2" descr="C:\Users\PERYAL\Desktop\soprasteria.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307867" y="6234496"/>
            <a:ext cx="2836133" cy="706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5988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opra Steria Consulting">
    <p:spTree>
      <p:nvGrpSpPr>
        <p:cNvPr id="1" name=""/>
        <p:cNvGrpSpPr/>
        <p:nvPr/>
      </p:nvGrpSpPr>
      <p:grpSpPr>
        <a:xfrm>
          <a:off x="0" y="0"/>
          <a:ext cx="0" cy="0"/>
          <a:chOff x="0" y="0"/>
          <a:chExt cx="0" cy="0"/>
        </a:xfrm>
      </p:grpSpPr>
      <p:sp>
        <p:nvSpPr>
          <p:cNvPr id="2" name="Titre 1"/>
          <p:cNvSpPr>
            <a:spLocks noGrp="1"/>
          </p:cNvSpPr>
          <p:nvPr>
            <p:ph type="ctrTitle" hasCustomPrompt="1"/>
          </p:nvPr>
        </p:nvSpPr>
        <p:spPr bwMode="gray">
          <a:xfrm>
            <a:off x="551884" y="4217142"/>
            <a:ext cx="6451431" cy="424711"/>
          </a:xfrm>
        </p:spPr>
        <p:txBody>
          <a:bodyPr wrap="square" anchor="b">
            <a:spAutoFit/>
          </a:bodyPr>
          <a:lstStyle>
            <a:lvl1pPr algn="l">
              <a:defRPr sz="2400" cap="all" baseline="0">
                <a:solidFill>
                  <a:schemeClr val="tx1"/>
                </a:solidFill>
              </a:defRPr>
            </a:lvl1pPr>
          </a:lstStyle>
          <a:p>
            <a:r>
              <a:rPr lang="en-GB" noProof="0" dirty="0" smtClean="0"/>
              <a:t>Title presentation</a:t>
            </a:r>
            <a:endParaRPr lang="fr-FR" dirty="0"/>
          </a:p>
        </p:txBody>
      </p:sp>
      <p:sp>
        <p:nvSpPr>
          <p:cNvPr id="12" name="Sous-titre 2"/>
          <p:cNvSpPr>
            <a:spLocks noGrp="1"/>
          </p:cNvSpPr>
          <p:nvPr>
            <p:ph type="subTitle" idx="1" hasCustomPrompt="1"/>
          </p:nvPr>
        </p:nvSpPr>
        <p:spPr bwMode="gray">
          <a:xfrm>
            <a:off x="546100" y="4653136"/>
            <a:ext cx="6457215" cy="307777"/>
          </a:xfrm>
          <a:prstGeom prst="rect">
            <a:avLst/>
          </a:prstGeom>
        </p:spPr>
        <p:txBody>
          <a:bodyPr wrap="square" tIns="0" bIns="0">
            <a:spAutoFit/>
          </a:bodyPr>
          <a:lstStyle>
            <a:lvl1pPr marL="0" indent="0" algn="l">
              <a:spcBef>
                <a:spcPts val="411"/>
              </a:spcBef>
              <a:buNone/>
              <a:defRPr sz="2000">
                <a:solidFill>
                  <a:schemeClr val="tx1"/>
                </a:solidFill>
                <a:latin typeface="+mj-lt"/>
              </a:defRPr>
            </a:lvl1pPr>
            <a:lvl2pPr marL="457100" indent="0" algn="ctr">
              <a:buNone/>
              <a:defRPr>
                <a:solidFill>
                  <a:schemeClr val="tx1">
                    <a:tint val="75000"/>
                  </a:schemeClr>
                </a:solidFill>
              </a:defRPr>
            </a:lvl2pPr>
            <a:lvl3pPr marL="914199" indent="0" algn="ctr">
              <a:buNone/>
              <a:defRPr>
                <a:solidFill>
                  <a:schemeClr val="tx1">
                    <a:tint val="75000"/>
                  </a:schemeClr>
                </a:solidFill>
              </a:defRPr>
            </a:lvl3pPr>
            <a:lvl4pPr marL="1371299" indent="0" algn="ctr">
              <a:buNone/>
              <a:defRPr>
                <a:solidFill>
                  <a:schemeClr val="tx1">
                    <a:tint val="75000"/>
                  </a:schemeClr>
                </a:solidFill>
              </a:defRPr>
            </a:lvl4pPr>
            <a:lvl5pPr marL="1828398" indent="0" algn="ctr">
              <a:buNone/>
              <a:defRPr>
                <a:solidFill>
                  <a:schemeClr val="tx1">
                    <a:tint val="75000"/>
                  </a:schemeClr>
                </a:solidFill>
              </a:defRPr>
            </a:lvl5pPr>
            <a:lvl6pPr marL="2285498" indent="0" algn="ctr">
              <a:buNone/>
              <a:defRPr>
                <a:solidFill>
                  <a:schemeClr val="tx1">
                    <a:tint val="75000"/>
                  </a:schemeClr>
                </a:solidFill>
              </a:defRPr>
            </a:lvl6pPr>
            <a:lvl7pPr marL="2742596" indent="0" algn="ctr">
              <a:buNone/>
              <a:defRPr>
                <a:solidFill>
                  <a:schemeClr val="tx1">
                    <a:tint val="75000"/>
                  </a:schemeClr>
                </a:solidFill>
              </a:defRPr>
            </a:lvl7pPr>
            <a:lvl8pPr marL="3199696" indent="0" algn="ctr">
              <a:buNone/>
              <a:defRPr>
                <a:solidFill>
                  <a:schemeClr val="tx1">
                    <a:tint val="75000"/>
                  </a:schemeClr>
                </a:solidFill>
              </a:defRPr>
            </a:lvl8pPr>
            <a:lvl9pPr marL="3656795" indent="0" algn="ctr">
              <a:buNone/>
              <a:defRPr>
                <a:solidFill>
                  <a:schemeClr val="tx1">
                    <a:tint val="75000"/>
                  </a:schemeClr>
                </a:solidFill>
              </a:defRPr>
            </a:lvl9pPr>
          </a:lstStyle>
          <a:p>
            <a:r>
              <a:rPr lang="en-GB" noProof="0" dirty="0" smtClean="0"/>
              <a:t>Subtitle</a:t>
            </a:r>
            <a:endParaRPr lang="en-GB" noProof="0" dirty="0"/>
          </a:p>
        </p:txBody>
      </p:sp>
      <p:grpSp>
        <p:nvGrpSpPr>
          <p:cNvPr id="21" name="Groupe 20"/>
          <p:cNvGrpSpPr/>
          <p:nvPr userDrawn="1"/>
        </p:nvGrpSpPr>
        <p:grpSpPr bwMode="gray">
          <a:xfrm>
            <a:off x="0" y="1722514"/>
            <a:ext cx="9145587" cy="1773238"/>
            <a:chOff x="0" y="1958231"/>
            <a:chExt cx="9145587" cy="1773238"/>
          </a:xfrm>
          <a:solidFill>
            <a:schemeClr val="accent4"/>
          </a:solidFill>
        </p:grpSpPr>
        <p:sp>
          <p:nvSpPr>
            <p:cNvPr id="23"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 name="Rectangle 2"/>
          <p:cNvSpPr/>
          <p:nvPr userDrawn="1"/>
        </p:nvSpPr>
        <p:spPr>
          <a:xfrm>
            <a:off x="0" y="-235717"/>
            <a:ext cx="9145588" cy="3661619"/>
          </a:xfrm>
          <a:custGeom>
            <a:avLst/>
            <a:gdLst/>
            <a:ahLst/>
            <a:cxnLst/>
            <a:rect l="l" t="t" r="r" b="b"/>
            <a:pathLst>
              <a:path w="9145588" h="3661619">
                <a:moveTo>
                  <a:pt x="0" y="235717"/>
                </a:moveTo>
                <a:lnTo>
                  <a:pt x="9144000" y="235717"/>
                </a:lnTo>
                <a:lnTo>
                  <a:pt x="9144000" y="1966168"/>
                </a:lnTo>
                <a:lnTo>
                  <a:pt x="9145588" y="1966168"/>
                </a:lnTo>
                <a:cubicBezTo>
                  <a:pt x="9145588" y="1966186"/>
                  <a:pt x="9145588" y="1968719"/>
                  <a:pt x="9145588" y="2332399"/>
                </a:cubicBezTo>
                <a:cubicBezTo>
                  <a:pt x="7419759" y="3272499"/>
                  <a:pt x="5262472" y="3588046"/>
                  <a:pt x="3474539" y="3661619"/>
                </a:cubicBezTo>
                <a:cubicBezTo>
                  <a:pt x="1433421" y="3646906"/>
                  <a:pt x="186" y="3298704"/>
                  <a:pt x="0" y="3298659"/>
                </a:cubicBezTo>
                <a:cubicBezTo>
                  <a:pt x="0" y="3298646"/>
                  <a:pt x="0" y="3294909"/>
                  <a:pt x="0" y="2204864"/>
                </a:cubicBezTo>
                <a:cubicBezTo>
                  <a:pt x="0" y="2203485"/>
                  <a:pt x="0" y="2202103"/>
                  <a:pt x="0" y="2200720"/>
                </a:cubicBezTo>
                <a:lnTo>
                  <a:pt x="0" y="2087226"/>
                </a:lnTo>
                <a:lnTo>
                  <a:pt x="0" y="1966168"/>
                </a:lnTo>
                <a:close/>
                <a:moveTo>
                  <a:pt x="9144000" y="1"/>
                </a:moveTo>
                <a:lnTo>
                  <a:pt x="9145588" y="1"/>
                </a:lnTo>
                <a:lnTo>
                  <a:pt x="9145588" y="235717"/>
                </a:lnTo>
                <a:lnTo>
                  <a:pt x="9144000" y="235717"/>
                </a:lnTo>
                <a:close/>
                <a:moveTo>
                  <a:pt x="0" y="0"/>
                </a:moveTo>
                <a:lnTo>
                  <a:pt x="9144000" y="0"/>
                </a:lnTo>
                <a:lnTo>
                  <a:pt x="9144000" y="1"/>
                </a:lnTo>
                <a:lnTo>
                  <a:pt x="0" y="1"/>
                </a:lnTo>
                <a:close/>
              </a:path>
            </a:pathLst>
          </a:cu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pic>
        <p:nvPicPr>
          <p:cNvPr id="14" name="Picture 2" descr="Z:\Sopra group - Evolution du masque Sopra Steria\2. Recu\Logo\SOPRASTERIA_soprasteriaconsulting_RVB.pn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194300" y="5927183"/>
            <a:ext cx="4005580" cy="83718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pied de page 4"/>
          <p:cNvSpPr>
            <a:spLocks noGrp="1"/>
          </p:cNvSpPr>
          <p:nvPr>
            <p:ph type="ftr" sz="quarter" idx="11"/>
          </p:nvPr>
        </p:nvSpPr>
        <p:spPr/>
        <p:txBody>
          <a:bodyPr/>
          <a:lstStyle/>
          <a:p>
            <a:r>
              <a:rPr lang="fr-FR" smtClean="0"/>
              <a:t>Guide utilisateur ATOM</a:t>
            </a:r>
            <a:endParaRPr lang="fr-FR" dirty="0"/>
          </a:p>
        </p:txBody>
      </p:sp>
      <p:sp>
        <p:nvSpPr>
          <p:cNvPr id="6" name="Espace réservé du numéro de diapositive 5"/>
          <p:cNvSpPr>
            <a:spLocks noGrp="1"/>
          </p:cNvSpPr>
          <p:nvPr>
            <p:ph type="sldNum" sz="quarter" idx="12"/>
          </p:nvPr>
        </p:nvSpPr>
        <p:spPr/>
        <p:txBody>
          <a:bodyPr/>
          <a:lstStyle/>
          <a:p>
            <a:fld id="{AF43E6FD-AB27-4108-A2FC-346BB5F75E3F}" type="slidenum">
              <a:rPr lang="fr-FR" smtClean="0"/>
              <a:pPr/>
              <a:t>‹N°›</a:t>
            </a:fld>
            <a:endParaRPr lang="fr-FR" dirty="0"/>
          </a:p>
        </p:txBody>
      </p:sp>
    </p:spTree>
    <p:extLst>
      <p:ext uri="{BB962C8B-B14F-4D97-AF65-F5344CB8AC3E}">
        <p14:creationId xmlns:p14="http://schemas.microsoft.com/office/powerpoint/2010/main" val="21023521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8" name="Rectangle 7"/>
          <p:cNvSpPr/>
          <p:nvPr userDrawn="1"/>
        </p:nvSpPr>
        <p:spPr>
          <a:xfrm>
            <a:off x="0" y="0"/>
            <a:ext cx="9143728" cy="3429000"/>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tIns="0" rIns="36000" bIns="144000" rtlCol="0" anchor="b"/>
          <a:lstStyle/>
          <a:p>
            <a:pPr algn="l"/>
            <a:endParaRPr lang="en-GB" sz="2200" dirty="0">
              <a:latin typeface="+mj-lt"/>
            </a:endParaRPr>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7184" y="2848739"/>
            <a:ext cx="170021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Espace réservé du texte 8"/>
          <p:cNvSpPr>
            <a:spLocks noGrp="1"/>
          </p:cNvSpPr>
          <p:nvPr>
            <p:ph type="body" sz="quarter" idx="13" hasCustomPrompt="1"/>
          </p:nvPr>
        </p:nvSpPr>
        <p:spPr>
          <a:xfrm>
            <a:off x="539750" y="3573463"/>
            <a:ext cx="8064500" cy="2592387"/>
          </a:xfrm>
          <a:prstGeom prst="rect">
            <a:avLst/>
          </a:prstGeom>
        </p:spPr>
        <p:txBody>
          <a:bodyPr/>
          <a:lstStyle>
            <a:lvl1pPr marL="0" indent="0">
              <a:spcBef>
                <a:spcPts val="800"/>
              </a:spcBef>
              <a:buFont typeface="Arial" panose="020B0604020202020204" pitchFamily="34" charset="0"/>
              <a:buNone/>
              <a:defRPr sz="2400" b="0"/>
            </a:lvl1pPr>
            <a:lvl2pPr marL="0" indent="0">
              <a:spcBef>
                <a:spcPts val="800"/>
              </a:spcBef>
              <a:buFont typeface="Arial" panose="020B0604020202020204" pitchFamily="34" charset="0"/>
              <a:buNone/>
              <a:defRPr sz="2800" b="1" baseline="0"/>
            </a:lvl2pPr>
            <a:lvl3pPr marL="493713" indent="0">
              <a:buNone/>
              <a:defRPr/>
            </a:lvl3pPr>
            <a:lvl4pPr marL="898525" indent="0">
              <a:buFont typeface="Arial" panose="020B0604020202020204" pitchFamily="34" charset="0"/>
              <a:buNone/>
              <a:defRPr/>
            </a:lvl4pPr>
            <a:lvl5pPr marL="898525" indent="0">
              <a:buFont typeface="Arial" panose="020B0604020202020204" pitchFamily="34" charset="0"/>
              <a:buNone/>
              <a:defRPr/>
            </a:lvl5pPr>
          </a:lstStyle>
          <a:p>
            <a:r>
              <a:rPr lang="en-GB" noProof="0" dirty="0" smtClean="0"/>
              <a:t>Chapter title</a:t>
            </a:r>
          </a:p>
          <a:p>
            <a:pPr lvl="1"/>
            <a:r>
              <a:rPr lang="en-GB" noProof="0" dirty="0" smtClean="0"/>
              <a:t>Chapter title in bold </a:t>
            </a:r>
          </a:p>
        </p:txBody>
      </p:sp>
      <p:sp>
        <p:nvSpPr>
          <p:cNvPr id="3" name="Espace réservé de la date 2"/>
          <p:cNvSpPr>
            <a:spLocks noGrp="1"/>
          </p:cNvSpPr>
          <p:nvPr>
            <p:ph type="dt" sz="half" idx="10"/>
          </p:nvPr>
        </p:nvSpPr>
        <p:spPr/>
        <p:txBody>
          <a:bodyPr/>
          <a:lstStyle/>
          <a:p>
            <a:endParaRPr lang="fr-FR" dirty="0"/>
          </a:p>
        </p:txBody>
      </p:sp>
      <p:sp>
        <p:nvSpPr>
          <p:cNvPr id="4" name="Espace réservé du pied de page 3"/>
          <p:cNvSpPr>
            <a:spLocks noGrp="1"/>
          </p:cNvSpPr>
          <p:nvPr>
            <p:ph type="ftr" sz="quarter" idx="11"/>
          </p:nvPr>
        </p:nvSpPr>
        <p:spPr/>
        <p:txBody>
          <a:bodyPr/>
          <a:lstStyle/>
          <a:p>
            <a:r>
              <a:rPr lang="fr-FR" smtClean="0"/>
              <a:t>Guide utilisateur ATOM</a:t>
            </a:r>
            <a:endParaRPr lang="fr-FR" dirty="0"/>
          </a:p>
        </p:txBody>
      </p:sp>
      <p:sp>
        <p:nvSpPr>
          <p:cNvPr id="5" name="Espace réservé du numéro de diapositive 4"/>
          <p:cNvSpPr>
            <a:spLocks noGrp="1"/>
          </p:cNvSpPr>
          <p:nvPr>
            <p:ph type="sldNum" sz="quarter" idx="12"/>
          </p:nvPr>
        </p:nvSpPr>
        <p:spPr/>
        <p:txBody>
          <a:bodyPr/>
          <a:lstStyle/>
          <a:p>
            <a:fld id="{AF43E6FD-AB27-4108-A2FC-346BB5F75E3F}" type="slidenum">
              <a:rPr lang="fr-FR" smtClean="0"/>
              <a:pPr/>
              <a:t>‹N°›</a:t>
            </a:fld>
            <a:endParaRPr lang="fr-FR" dirty="0"/>
          </a:p>
        </p:txBody>
      </p:sp>
    </p:spTree>
    <p:extLst>
      <p:ext uri="{BB962C8B-B14F-4D97-AF65-F5344CB8AC3E}">
        <p14:creationId xmlns:p14="http://schemas.microsoft.com/office/powerpoint/2010/main" val="323697746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Sopra HR Software">
    <p:spTree>
      <p:nvGrpSpPr>
        <p:cNvPr id="1" name=""/>
        <p:cNvGrpSpPr/>
        <p:nvPr/>
      </p:nvGrpSpPr>
      <p:grpSpPr>
        <a:xfrm>
          <a:off x="0" y="0"/>
          <a:ext cx="0" cy="0"/>
          <a:chOff x="0" y="0"/>
          <a:chExt cx="0" cy="0"/>
        </a:xfrm>
      </p:grpSpPr>
      <p:sp>
        <p:nvSpPr>
          <p:cNvPr id="2" name="Titre 1"/>
          <p:cNvSpPr>
            <a:spLocks noGrp="1"/>
          </p:cNvSpPr>
          <p:nvPr>
            <p:ph type="ctrTitle" hasCustomPrompt="1"/>
          </p:nvPr>
        </p:nvSpPr>
        <p:spPr bwMode="gray">
          <a:xfrm>
            <a:off x="551884" y="4217142"/>
            <a:ext cx="6451431" cy="424711"/>
          </a:xfrm>
        </p:spPr>
        <p:txBody>
          <a:bodyPr wrap="square" anchor="b">
            <a:spAutoFit/>
          </a:bodyPr>
          <a:lstStyle>
            <a:lvl1pPr algn="l">
              <a:defRPr sz="2400" cap="all" baseline="0">
                <a:solidFill>
                  <a:schemeClr val="tx1"/>
                </a:solidFill>
              </a:defRPr>
            </a:lvl1pPr>
          </a:lstStyle>
          <a:p>
            <a:r>
              <a:rPr lang="en-GB" noProof="0" dirty="0" smtClean="0"/>
              <a:t>Title presentation</a:t>
            </a:r>
            <a:endParaRPr lang="fr-FR" dirty="0"/>
          </a:p>
        </p:txBody>
      </p:sp>
      <p:sp>
        <p:nvSpPr>
          <p:cNvPr id="12" name="Sous-titre 2"/>
          <p:cNvSpPr>
            <a:spLocks noGrp="1"/>
          </p:cNvSpPr>
          <p:nvPr>
            <p:ph type="subTitle" idx="1" hasCustomPrompt="1"/>
          </p:nvPr>
        </p:nvSpPr>
        <p:spPr bwMode="gray">
          <a:xfrm>
            <a:off x="546100" y="4653136"/>
            <a:ext cx="6457215" cy="307777"/>
          </a:xfrm>
          <a:prstGeom prst="rect">
            <a:avLst/>
          </a:prstGeom>
        </p:spPr>
        <p:txBody>
          <a:bodyPr wrap="square" tIns="0" bIns="0">
            <a:spAutoFit/>
          </a:bodyPr>
          <a:lstStyle>
            <a:lvl1pPr marL="0" indent="0" algn="l">
              <a:spcBef>
                <a:spcPts val="411"/>
              </a:spcBef>
              <a:buNone/>
              <a:defRPr sz="2000">
                <a:solidFill>
                  <a:schemeClr val="tx1"/>
                </a:solidFill>
                <a:latin typeface="+mj-lt"/>
              </a:defRPr>
            </a:lvl1pPr>
            <a:lvl2pPr marL="457100" indent="0" algn="ctr">
              <a:buNone/>
              <a:defRPr>
                <a:solidFill>
                  <a:schemeClr val="tx1">
                    <a:tint val="75000"/>
                  </a:schemeClr>
                </a:solidFill>
              </a:defRPr>
            </a:lvl2pPr>
            <a:lvl3pPr marL="914199" indent="0" algn="ctr">
              <a:buNone/>
              <a:defRPr>
                <a:solidFill>
                  <a:schemeClr val="tx1">
                    <a:tint val="75000"/>
                  </a:schemeClr>
                </a:solidFill>
              </a:defRPr>
            </a:lvl3pPr>
            <a:lvl4pPr marL="1371299" indent="0" algn="ctr">
              <a:buNone/>
              <a:defRPr>
                <a:solidFill>
                  <a:schemeClr val="tx1">
                    <a:tint val="75000"/>
                  </a:schemeClr>
                </a:solidFill>
              </a:defRPr>
            </a:lvl4pPr>
            <a:lvl5pPr marL="1828398" indent="0" algn="ctr">
              <a:buNone/>
              <a:defRPr>
                <a:solidFill>
                  <a:schemeClr val="tx1">
                    <a:tint val="75000"/>
                  </a:schemeClr>
                </a:solidFill>
              </a:defRPr>
            </a:lvl5pPr>
            <a:lvl6pPr marL="2285498" indent="0" algn="ctr">
              <a:buNone/>
              <a:defRPr>
                <a:solidFill>
                  <a:schemeClr val="tx1">
                    <a:tint val="75000"/>
                  </a:schemeClr>
                </a:solidFill>
              </a:defRPr>
            </a:lvl6pPr>
            <a:lvl7pPr marL="2742596" indent="0" algn="ctr">
              <a:buNone/>
              <a:defRPr>
                <a:solidFill>
                  <a:schemeClr val="tx1">
                    <a:tint val="75000"/>
                  </a:schemeClr>
                </a:solidFill>
              </a:defRPr>
            </a:lvl7pPr>
            <a:lvl8pPr marL="3199696" indent="0" algn="ctr">
              <a:buNone/>
              <a:defRPr>
                <a:solidFill>
                  <a:schemeClr val="tx1">
                    <a:tint val="75000"/>
                  </a:schemeClr>
                </a:solidFill>
              </a:defRPr>
            </a:lvl8pPr>
            <a:lvl9pPr marL="3656795" indent="0" algn="ctr">
              <a:buNone/>
              <a:defRPr>
                <a:solidFill>
                  <a:schemeClr val="tx1">
                    <a:tint val="75000"/>
                  </a:schemeClr>
                </a:solidFill>
              </a:defRPr>
            </a:lvl9pPr>
          </a:lstStyle>
          <a:p>
            <a:r>
              <a:rPr lang="en-GB" noProof="0" dirty="0" smtClean="0"/>
              <a:t>Subtitle</a:t>
            </a:r>
            <a:endParaRPr lang="en-GB" noProof="0" dirty="0"/>
          </a:p>
        </p:txBody>
      </p:sp>
      <p:grpSp>
        <p:nvGrpSpPr>
          <p:cNvPr id="21" name="Groupe 20"/>
          <p:cNvGrpSpPr/>
          <p:nvPr userDrawn="1"/>
        </p:nvGrpSpPr>
        <p:grpSpPr bwMode="gray">
          <a:xfrm>
            <a:off x="0" y="1722514"/>
            <a:ext cx="9145587" cy="1773238"/>
            <a:chOff x="0" y="1958231"/>
            <a:chExt cx="9145587" cy="1773238"/>
          </a:xfrm>
          <a:solidFill>
            <a:schemeClr val="accent4"/>
          </a:solidFill>
        </p:grpSpPr>
        <p:sp>
          <p:nvSpPr>
            <p:cNvPr id="23"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 name="Rectangle 2"/>
          <p:cNvSpPr/>
          <p:nvPr userDrawn="1"/>
        </p:nvSpPr>
        <p:spPr>
          <a:xfrm>
            <a:off x="0" y="-235717"/>
            <a:ext cx="9145588" cy="3661619"/>
          </a:xfrm>
          <a:custGeom>
            <a:avLst/>
            <a:gdLst/>
            <a:ahLst/>
            <a:cxnLst/>
            <a:rect l="l" t="t" r="r" b="b"/>
            <a:pathLst>
              <a:path w="9145588" h="3661619">
                <a:moveTo>
                  <a:pt x="0" y="235717"/>
                </a:moveTo>
                <a:lnTo>
                  <a:pt x="9144000" y="235717"/>
                </a:lnTo>
                <a:lnTo>
                  <a:pt x="9144000" y="1966168"/>
                </a:lnTo>
                <a:lnTo>
                  <a:pt x="9145588" y="1966168"/>
                </a:lnTo>
                <a:cubicBezTo>
                  <a:pt x="9145588" y="1966186"/>
                  <a:pt x="9145588" y="1968719"/>
                  <a:pt x="9145588" y="2332399"/>
                </a:cubicBezTo>
                <a:cubicBezTo>
                  <a:pt x="7419759" y="3272499"/>
                  <a:pt x="5262472" y="3588046"/>
                  <a:pt x="3474539" y="3661619"/>
                </a:cubicBezTo>
                <a:cubicBezTo>
                  <a:pt x="1433421" y="3646906"/>
                  <a:pt x="186" y="3298704"/>
                  <a:pt x="0" y="3298659"/>
                </a:cubicBezTo>
                <a:cubicBezTo>
                  <a:pt x="0" y="3298646"/>
                  <a:pt x="0" y="3294909"/>
                  <a:pt x="0" y="2204864"/>
                </a:cubicBezTo>
                <a:cubicBezTo>
                  <a:pt x="0" y="2203485"/>
                  <a:pt x="0" y="2202103"/>
                  <a:pt x="0" y="2200720"/>
                </a:cubicBezTo>
                <a:lnTo>
                  <a:pt x="0" y="2087226"/>
                </a:lnTo>
                <a:lnTo>
                  <a:pt x="0" y="1966168"/>
                </a:lnTo>
                <a:close/>
                <a:moveTo>
                  <a:pt x="9144000" y="1"/>
                </a:moveTo>
                <a:lnTo>
                  <a:pt x="9145588" y="1"/>
                </a:lnTo>
                <a:lnTo>
                  <a:pt x="9145588" y="235717"/>
                </a:lnTo>
                <a:lnTo>
                  <a:pt x="9144000" y="235717"/>
                </a:lnTo>
                <a:close/>
                <a:moveTo>
                  <a:pt x="0" y="0"/>
                </a:moveTo>
                <a:lnTo>
                  <a:pt x="9144000" y="0"/>
                </a:lnTo>
                <a:lnTo>
                  <a:pt x="9144000" y="1"/>
                </a:lnTo>
                <a:lnTo>
                  <a:pt x="0" y="1"/>
                </a:lnTo>
                <a:close/>
              </a:path>
            </a:pathLst>
          </a:cu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pic>
        <p:nvPicPr>
          <p:cNvPr id="9" name="Picture 2"/>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735014" y="5987144"/>
            <a:ext cx="3462020" cy="762458"/>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pied de page 4"/>
          <p:cNvSpPr>
            <a:spLocks noGrp="1"/>
          </p:cNvSpPr>
          <p:nvPr>
            <p:ph type="ftr" sz="quarter" idx="11"/>
          </p:nvPr>
        </p:nvSpPr>
        <p:spPr/>
        <p:txBody>
          <a:bodyPr/>
          <a:lstStyle/>
          <a:p>
            <a:r>
              <a:rPr lang="fr-FR" smtClean="0"/>
              <a:t>Guide utilisateur ATOM</a:t>
            </a:r>
            <a:endParaRPr lang="fr-FR" dirty="0"/>
          </a:p>
        </p:txBody>
      </p:sp>
      <p:sp>
        <p:nvSpPr>
          <p:cNvPr id="6" name="Espace réservé du numéro de diapositive 5"/>
          <p:cNvSpPr>
            <a:spLocks noGrp="1"/>
          </p:cNvSpPr>
          <p:nvPr>
            <p:ph type="sldNum" sz="quarter" idx="12"/>
          </p:nvPr>
        </p:nvSpPr>
        <p:spPr/>
        <p:txBody>
          <a:bodyPr/>
          <a:lstStyle/>
          <a:p>
            <a:fld id="{AF43E6FD-AB27-4108-A2FC-346BB5F75E3F}" type="slidenum">
              <a:rPr lang="fr-FR" smtClean="0"/>
              <a:pPr/>
              <a:t>‹N°›</a:t>
            </a:fld>
            <a:endParaRPr lang="fr-FR" dirty="0"/>
          </a:p>
        </p:txBody>
      </p:sp>
    </p:spTree>
    <p:extLst>
      <p:ext uri="{BB962C8B-B14F-4D97-AF65-F5344CB8AC3E}">
        <p14:creationId xmlns:p14="http://schemas.microsoft.com/office/powerpoint/2010/main" val="1247756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8" name="Titre 7"/>
          <p:cNvSpPr>
            <a:spLocks noGrp="1"/>
          </p:cNvSpPr>
          <p:nvPr>
            <p:ph type="title" hasCustomPrompt="1"/>
          </p:nvPr>
        </p:nvSpPr>
        <p:spPr bwMode="gray"/>
        <p:txBody>
          <a:bodyPr/>
          <a:lstStyle/>
          <a:p>
            <a:r>
              <a:rPr lang="en-GB" noProof="0" dirty="0" smtClean="0"/>
              <a:t>Title</a:t>
            </a:r>
            <a:endParaRPr lang="fr-FR" dirty="0"/>
          </a:p>
        </p:txBody>
      </p:sp>
      <p:sp>
        <p:nvSpPr>
          <p:cNvPr id="9" name="Espace réservé de la date 8"/>
          <p:cNvSpPr>
            <a:spLocks noGrp="1"/>
          </p:cNvSpPr>
          <p:nvPr>
            <p:ph type="dt" sz="half" idx="10"/>
          </p:nvPr>
        </p:nvSpPr>
        <p:spPr bwMode="gray"/>
        <p:txBody>
          <a:bodyPr/>
          <a:lstStyle/>
          <a:p>
            <a:endParaRPr lang="fr-FR" dirty="0"/>
          </a:p>
        </p:txBody>
      </p:sp>
      <p:sp>
        <p:nvSpPr>
          <p:cNvPr id="10" name="Espace réservé du pied de page 9"/>
          <p:cNvSpPr>
            <a:spLocks noGrp="1"/>
          </p:cNvSpPr>
          <p:nvPr>
            <p:ph type="ftr" sz="quarter" idx="11"/>
          </p:nvPr>
        </p:nvSpPr>
        <p:spPr bwMode="gray"/>
        <p:txBody>
          <a:bodyPr/>
          <a:lstStyle/>
          <a:p>
            <a:r>
              <a:rPr lang="fr-FR" smtClean="0"/>
              <a:t>Guide utilisateur ATOM</a:t>
            </a:r>
            <a:endParaRPr lang="fr-FR" dirty="0"/>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‹N°›</a:t>
            </a:fld>
            <a:endParaRPr lang="fr-FR" dirty="0"/>
          </a:p>
        </p:txBody>
      </p:sp>
      <p:sp>
        <p:nvSpPr>
          <p:cNvPr id="12" name="Espace réservé du contenu 11"/>
          <p:cNvSpPr>
            <a:spLocks noGrp="1"/>
          </p:cNvSpPr>
          <p:nvPr>
            <p:ph sz="quarter" idx="13" hasCustomPrompt="1"/>
          </p:nvPr>
        </p:nvSpPr>
        <p:spPr bwMode="gray">
          <a:xfrm>
            <a:off x="515938" y="1484313"/>
            <a:ext cx="8088312" cy="4681537"/>
          </a:xfrm>
        </p:spPr>
        <p:txBody>
          <a:bodyPr/>
          <a:lstStyle/>
          <a:p>
            <a:pPr lvl="0"/>
            <a:r>
              <a:rPr lang="en-GB" noProof="0" dirty="0" smtClean="0"/>
              <a:t>Text level one</a:t>
            </a:r>
          </a:p>
          <a:p>
            <a:pPr lvl="1"/>
            <a:r>
              <a:rPr lang="en-GB" noProof="0" dirty="0" smtClean="0"/>
              <a:t>Text level two</a:t>
            </a:r>
          </a:p>
          <a:p>
            <a:pPr lvl="2"/>
            <a:r>
              <a:rPr lang="en-GB" noProof="0" dirty="0" smtClean="0"/>
              <a:t>Text level three</a:t>
            </a:r>
          </a:p>
        </p:txBody>
      </p:sp>
    </p:spTree>
    <p:extLst>
      <p:ext uri="{BB962C8B-B14F-4D97-AF65-F5344CB8AC3E}">
        <p14:creationId xmlns:p14="http://schemas.microsoft.com/office/powerpoint/2010/main" val="2089096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40" name="Groupe 39"/>
          <p:cNvGrpSpPr/>
          <p:nvPr userDrawn="1"/>
        </p:nvGrpSpPr>
        <p:grpSpPr bwMode="gray">
          <a:xfrm>
            <a:off x="0" y="0"/>
            <a:ext cx="9145587" cy="1773238"/>
            <a:chOff x="0" y="1958231"/>
            <a:chExt cx="9145587" cy="1773238"/>
          </a:xfrm>
          <a:solidFill>
            <a:schemeClr val="accent4"/>
          </a:solidFill>
        </p:grpSpPr>
        <p:sp>
          <p:nvSpPr>
            <p:cNvPr id="41"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024" name="Freeform 21"/>
          <p:cNvSpPr>
            <a:spLocks/>
          </p:cNvSpPr>
          <p:nvPr userDrawn="1"/>
        </p:nvSpPr>
        <p:spPr bwMode="gray">
          <a:xfrm>
            <a:off x="0" y="0"/>
            <a:ext cx="9145588" cy="1695450"/>
          </a:xfrm>
          <a:custGeom>
            <a:avLst/>
            <a:gdLst>
              <a:gd name="T0" fmla="*/ 0 w 5596"/>
              <a:gd name="T1" fmla="*/ 0 h 1037"/>
              <a:gd name="T2" fmla="*/ 0 w 5596"/>
              <a:gd name="T3" fmla="*/ 815 h 1037"/>
              <a:gd name="T4" fmla="*/ 2126 w 5596"/>
              <a:gd name="T5" fmla="*/ 1037 h 1037"/>
              <a:gd name="T6" fmla="*/ 5596 w 5596"/>
              <a:gd name="T7" fmla="*/ 224 h 1037"/>
              <a:gd name="T8" fmla="*/ 5596 w 5596"/>
              <a:gd name="T9" fmla="*/ 0 h 1037"/>
              <a:gd name="T10" fmla="*/ 0 w 5596"/>
              <a:gd name="T11" fmla="*/ 0 h 1037"/>
            </a:gdLst>
            <a:ahLst/>
            <a:cxnLst>
              <a:cxn ang="0">
                <a:pos x="T0" y="T1"/>
              </a:cxn>
              <a:cxn ang="0">
                <a:pos x="T2" y="T3"/>
              </a:cxn>
              <a:cxn ang="0">
                <a:pos x="T4" y="T5"/>
              </a:cxn>
              <a:cxn ang="0">
                <a:pos x="T6" y="T7"/>
              </a:cxn>
              <a:cxn ang="0">
                <a:pos x="T8" y="T9"/>
              </a:cxn>
              <a:cxn ang="0">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Espace réservé du texte 8"/>
          <p:cNvSpPr>
            <a:spLocks noGrp="1"/>
          </p:cNvSpPr>
          <p:nvPr>
            <p:ph type="body" sz="quarter" idx="13" hasCustomPrompt="1"/>
          </p:nvPr>
        </p:nvSpPr>
        <p:spPr bwMode="gray">
          <a:xfrm>
            <a:off x="539749" y="2492895"/>
            <a:ext cx="8232775" cy="3672955"/>
          </a:xfrm>
          <a:prstGeom prst="rect">
            <a:avLst/>
          </a:prstGeom>
        </p:spPr>
        <p:txBody>
          <a:bodyPr/>
          <a:lstStyle>
            <a:lvl1pPr marL="0" indent="0">
              <a:spcBef>
                <a:spcPts val="800"/>
              </a:spcBef>
              <a:buFont typeface="Arial" panose="020B0604020202020204" pitchFamily="34" charset="0"/>
              <a:buNone/>
              <a:defRPr sz="2400" b="0"/>
            </a:lvl1pPr>
            <a:lvl2pPr marL="0" indent="0">
              <a:spcBef>
                <a:spcPts val="800"/>
              </a:spcBef>
              <a:buFont typeface="Arial" panose="020B0604020202020204" pitchFamily="34" charset="0"/>
              <a:buNone/>
              <a:defRPr sz="2800" b="1"/>
            </a:lvl2pPr>
            <a:lvl3pPr marL="493713" indent="0">
              <a:buNone/>
              <a:defRPr/>
            </a:lvl3pPr>
            <a:lvl4pPr marL="898525" indent="0">
              <a:buFont typeface="Arial" panose="020B0604020202020204" pitchFamily="34" charset="0"/>
              <a:buNone/>
              <a:defRPr/>
            </a:lvl4pPr>
            <a:lvl5pPr marL="898525" indent="0">
              <a:buFont typeface="Arial" panose="020B0604020202020204" pitchFamily="34" charset="0"/>
              <a:buNone/>
              <a:defRPr/>
            </a:lvl5pPr>
          </a:lstStyle>
          <a:p>
            <a:r>
              <a:rPr lang="en-GB" noProof="0" dirty="0" smtClean="0"/>
              <a:t>Chapter title</a:t>
            </a:r>
          </a:p>
          <a:p>
            <a:pPr lvl="1"/>
            <a:r>
              <a:rPr lang="en-GB" noProof="0" dirty="0" smtClean="0"/>
              <a:t>Chapter title in bold </a:t>
            </a:r>
          </a:p>
        </p:txBody>
      </p:sp>
      <p:sp>
        <p:nvSpPr>
          <p:cNvPr id="3" name="Espace réservé de la date 2"/>
          <p:cNvSpPr>
            <a:spLocks noGrp="1"/>
          </p:cNvSpPr>
          <p:nvPr>
            <p:ph type="dt" sz="half" idx="10"/>
          </p:nvPr>
        </p:nvSpPr>
        <p:spPr bwMode="gray"/>
        <p:txBody>
          <a:bodyPr/>
          <a:lstStyle/>
          <a:p>
            <a:endParaRPr lang="fr-FR"/>
          </a:p>
        </p:txBody>
      </p:sp>
      <p:sp>
        <p:nvSpPr>
          <p:cNvPr id="4" name="Espace réservé du pied de page 3"/>
          <p:cNvSpPr>
            <a:spLocks noGrp="1"/>
          </p:cNvSpPr>
          <p:nvPr>
            <p:ph type="ftr" sz="quarter" idx="11"/>
          </p:nvPr>
        </p:nvSpPr>
        <p:spPr bwMode="gray"/>
        <p:txBody>
          <a:bodyPr/>
          <a:lstStyle/>
          <a:p>
            <a:r>
              <a:rPr lang="fr-FR" smtClean="0"/>
              <a:t>Guide utilisateur ATOM</a:t>
            </a:r>
            <a:endParaRPr lang="fr-FR"/>
          </a:p>
        </p:txBody>
      </p:sp>
      <p:sp>
        <p:nvSpPr>
          <p:cNvPr id="5" name="Espace réservé du numéro de diapositive 4"/>
          <p:cNvSpPr>
            <a:spLocks noGrp="1"/>
          </p:cNvSpPr>
          <p:nvPr>
            <p:ph type="sldNum" sz="quarter" idx="12"/>
          </p:nvPr>
        </p:nvSpPr>
        <p:spPr bwMode="gray"/>
        <p:txBody>
          <a:bodyPr/>
          <a:lstStyle/>
          <a:p>
            <a:fld id="{AF43E6FD-AB27-4108-A2FC-346BB5F75E3F}" type="slidenum">
              <a:rPr lang="fr-FR" smtClean="0"/>
              <a:pPr/>
              <a:t>‹N°›</a:t>
            </a:fld>
            <a:endParaRPr lang="fr-FR"/>
          </a:p>
        </p:txBody>
      </p:sp>
    </p:spTree>
    <p:extLst>
      <p:ext uri="{BB962C8B-B14F-4D97-AF65-F5344CB8AC3E}">
        <p14:creationId xmlns:p14="http://schemas.microsoft.com/office/powerpoint/2010/main" val="87310581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3" name="Espace réservé pour une image  2"/>
          <p:cNvSpPr>
            <a:spLocks noGrp="1"/>
          </p:cNvSpPr>
          <p:nvPr>
            <p:ph type="pic" sz="quarter" idx="15" hasCustomPrompt="1"/>
          </p:nvPr>
        </p:nvSpPr>
        <p:spPr bwMode="gray">
          <a:xfrm>
            <a:off x="-5490" y="-2539"/>
            <a:ext cx="9155891" cy="343153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3719 w 10000"/>
              <a:gd name="connsiteY3" fmla="*/ 9987 h 10000"/>
              <a:gd name="connsiteX4" fmla="*/ 0 w 10000"/>
              <a:gd name="connsiteY4" fmla="*/ 10000 h 10000"/>
              <a:gd name="connsiteX5" fmla="*/ 0 w 10000"/>
              <a:gd name="connsiteY5" fmla="*/ 0 h 10000"/>
              <a:gd name="connsiteX0" fmla="*/ 0 w 10007"/>
              <a:gd name="connsiteY0" fmla="*/ 0 h 10000"/>
              <a:gd name="connsiteX1" fmla="*/ 10000 w 10007"/>
              <a:gd name="connsiteY1" fmla="*/ 0 h 10000"/>
              <a:gd name="connsiteX2" fmla="*/ 10007 w 10007"/>
              <a:gd name="connsiteY2" fmla="*/ 6381 h 10000"/>
              <a:gd name="connsiteX3" fmla="*/ 3719 w 10007"/>
              <a:gd name="connsiteY3" fmla="*/ 9987 h 10000"/>
              <a:gd name="connsiteX4" fmla="*/ 0 w 10007"/>
              <a:gd name="connsiteY4" fmla="*/ 10000 h 10000"/>
              <a:gd name="connsiteX5" fmla="*/ 0 w 10007"/>
              <a:gd name="connsiteY5" fmla="*/ 0 h 10000"/>
              <a:gd name="connsiteX0" fmla="*/ 0 w 10007"/>
              <a:gd name="connsiteY0" fmla="*/ 0 h 9987"/>
              <a:gd name="connsiteX1" fmla="*/ 10000 w 10007"/>
              <a:gd name="connsiteY1" fmla="*/ 0 h 9987"/>
              <a:gd name="connsiteX2" fmla="*/ 10007 w 10007"/>
              <a:gd name="connsiteY2" fmla="*/ 6381 h 9987"/>
              <a:gd name="connsiteX3" fmla="*/ 3719 w 10007"/>
              <a:gd name="connsiteY3" fmla="*/ 9987 h 9987"/>
              <a:gd name="connsiteX4" fmla="*/ 0 w 10007"/>
              <a:gd name="connsiteY4" fmla="*/ 9013 h 9987"/>
              <a:gd name="connsiteX5" fmla="*/ 0 w 10007"/>
              <a:gd name="connsiteY5" fmla="*/ 0 h 9987"/>
              <a:gd name="connsiteX0" fmla="*/ 0 w 10000"/>
              <a:gd name="connsiteY0" fmla="*/ 0 h 9025"/>
              <a:gd name="connsiteX1" fmla="*/ 9993 w 10000"/>
              <a:gd name="connsiteY1" fmla="*/ 0 h 9025"/>
              <a:gd name="connsiteX2" fmla="*/ 10000 w 10000"/>
              <a:gd name="connsiteY2" fmla="*/ 6389 h 9025"/>
              <a:gd name="connsiteX3" fmla="*/ 0 w 10000"/>
              <a:gd name="connsiteY3" fmla="*/ 9025 h 9025"/>
              <a:gd name="connsiteX4" fmla="*/ 0 w 10000"/>
              <a:gd name="connsiteY4" fmla="*/ 0 h 9025"/>
              <a:gd name="connsiteX0" fmla="*/ 0 w 10000"/>
              <a:gd name="connsiteY0" fmla="*/ 0 h 10472"/>
              <a:gd name="connsiteX1" fmla="*/ 9993 w 10000"/>
              <a:gd name="connsiteY1" fmla="*/ 0 h 10472"/>
              <a:gd name="connsiteX2" fmla="*/ 10000 w 10000"/>
              <a:gd name="connsiteY2" fmla="*/ 7079 h 10472"/>
              <a:gd name="connsiteX3" fmla="*/ 0 w 10000"/>
              <a:gd name="connsiteY3" fmla="*/ 10000 h 10472"/>
              <a:gd name="connsiteX4" fmla="*/ 0 w 10000"/>
              <a:gd name="connsiteY4" fmla="*/ 0 h 10472"/>
              <a:gd name="connsiteX0" fmla="*/ 0 w 10000"/>
              <a:gd name="connsiteY0" fmla="*/ 0 h 11183"/>
              <a:gd name="connsiteX1" fmla="*/ 9993 w 10000"/>
              <a:gd name="connsiteY1" fmla="*/ 0 h 11183"/>
              <a:gd name="connsiteX2" fmla="*/ 10000 w 10000"/>
              <a:gd name="connsiteY2" fmla="*/ 7079 h 11183"/>
              <a:gd name="connsiteX3" fmla="*/ 0 w 10000"/>
              <a:gd name="connsiteY3" fmla="*/ 10000 h 11183"/>
              <a:gd name="connsiteX4" fmla="*/ 0 w 10000"/>
              <a:gd name="connsiteY4" fmla="*/ 0 h 11183"/>
              <a:gd name="connsiteX0" fmla="*/ 0 w 10000"/>
              <a:gd name="connsiteY0" fmla="*/ 0 h 10948"/>
              <a:gd name="connsiteX1" fmla="*/ 9993 w 10000"/>
              <a:gd name="connsiteY1" fmla="*/ 0 h 10948"/>
              <a:gd name="connsiteX2" fmla="*/ 10000 w 10000"/>
              <a:gd name="connsiteY2" fmla="*/ 7079 h 10948"/>
              <a:gd name="connsiteX3" fmla="*/ 0 w 10000"/>
              <a:gd name="connsiteY3" fmla="*/ 10000 h 10948"/>
              <a:gd name="connsiteX4" fmla="*/ 0 w 10000"/>
              <a:gd name="connsiteY4" fmla="*/ 0 h 10948"/>
              <a:gd name="connsiteX0" fmla="*/ 0 w 10000"/>
              <a:gd name="connsiteY0" fmla="*/ 0 h 11076"/>
              <a:gd name="connsiteX1" fmla="*/ 9993 w 10000"/>
              <a:gd name="connsiteY1" fmla="*/ 0 h 11076"/>
              <a:gd name="connsiteX2" fmla="*/ 10000 w 10000"/>
              <a:gd name="connsiteY2" fmla="*/ 7079 h 11076"/>
              <a:gd name="connsiteX3" fmla="*/ 0 w 10000"/>
              <a:gd name="connsiteY3" fmla="*/ 10000 h 11076"/>
              <a:gd name="connsiteX4" fmla="*/ 0 w 10000"/>
              <a:gd name="connsiteY4" fmla="*/ 0 h 11076"/>
              <a:gd name="connsiteX0" fmla="*/ 0 w 10000"/>
              <a:gd name="connsiteY0" fmla="*/ 0 h 10908"/>
              <a:gd name="connsiteX1" fmla="*/ 9993 w 10000"/>
              <a:gd name="connsiteY1" fmla="*/ 0 h 10908"/>
              <a:gd name="connsiteX2" fmla="*/ 10000 w 10000"/>
              <a:gd name="connsiteY2" fmla="*/ 7079 h 10908"/>
              <a:gd name="connsiteX3" fmla="*/ 0 w 10000"/>
              <a:gd name="connsiteY3" fmla="*/ 10000 h 10908"/>
              <a:gd name="connsiteX4" fmla="*/ 0 w 10000"/>
              <a:gd name="connsiteY4" fmla="*/ 0 h 10908"/>
              <a:gd name="connsiteX0" fmla="*/ 0 w 10000"/>
              <a:gd name="connsiteY0" fmla="*/ 0 h 10903"/>
              <a:gd name="connsiteX1" fmla="*/ 9993 w 10000"/>
              <a:gd name="connsiteY1" fmla="*/ 0 h 10903"/>
              <a:gd name="connsiteX2" fmla="*/ 10000 w 10000"/>
              <a:gd name="connsiteY2" fmla="*/ 7079 h 10903"/>
              <a:gd name="connsiteX3" fmla="*/ 0 w 10000"/>
              <a:gd name="connsiteY3" fmla="*/ 10000 h 10903"/>
              <a:gd name="connsiteX4" fmla="*/ 0 w 10000"/>
              <a:gd name="connsiteY4" fmla="*/ 0 h 10903"/>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171"/>
              <a:gd name="connsiteX1" fmla="*/ 9993 w 10000"/>
              <a:gd name="connsiteY1" fmla="*/ 0 h 11171"/>
              <a:gd name="connsiteX2" fmla="*/ 10000 w 10000"/>
              <a:gd name="connsiteY2" fmla="*/ 7079 h 11171"/>
              <a:gd name="connsiteX3" fmla="*/ 4032 w 10000"/>
              <a:gd name="connsiteY3" fmla="*/ 11028 h 11171"/>
              <a:gd name="connsiteX4" fmla="*/ 0 w 10000"/>
              <a:gd name="connsiteY4" fmla="*/ 10000 h 11171"/>
              <a:gd name="connsiteX5" fmla="*/ 0 w 10000"/>
              <a:gd name="connsiteY5" fmla="*/ 0 h 11171"/>
              <a:gd name="connsiteX0" fmla="*/ 0 w 10000"/>
              <a:gd name="connsiteY0" fmla="*/ 0 h 11031"/>
              <a:gd name="connsiteX1" fmla="*/ 9993 w 10000"/>
              <a:gd name="connsiteY1" fmla="*/ 0 h 11031"/>
              <a:gd name="connsiteX2" fmla="*/ 10000 w 10000"/>
              <a:gd name="connsiteY2" fmla="*/ 7079 h 11031"/>
              <a:gd name="connsiteX3" fmla="*/ 4032 w 10000"/>
              <a:gd name="connsiteY3" fmla="*/ 11028 h 11031"/>
              <a:gd name="connsiteX4" fmla="*/ 0 w 10000"/>
              <a:gd name="connsiteY4" fmla="*/ 10000 h 11031"/>
              <a:gd name="connsiteX5" fmla="*/ 0 w 10000"/>
              <a:gd name="connsiteY5" fmla="*/ 0 h 11031"/>
              <a:gd name="connsiteX0" fmla="*/ 0 w 10000"/>
              <a:gd name="connsiteY0" fmla="*/ 0 h 11048"/>
              <a:gd name="connsiteX1" fmla="*/ 9993 w 10000"/>
              <a:gd name="connsiteY1" fmla="*/ 0 h 11048"/>
              <a:gd name="connsiteX2" fmla="*/ 10000 w 10000"/>
              <a:gd name="connsiteY2" fmla="*/ 7079 h 11048"/>
              <a:gd name="connsiteX3" fmla="*/ 4032 w 10000"/>
              <a:gd name="connsiteY3" fmla="*/ 11028 h 11048"/>
              <a:gd name="connsiteX4" fmla="*/ 0 w 10000"/>
              <a:gd name="connsiteY4" fmla="*/ 10000 h 11048"/>
              <a:gd name="connsiteX5" fmla="*/ 0 w 10000"/>
              <a:gd name="connsiteY5" fmla="*/ 0 h 11048"/>
              <a:gd name="connsiteX0" fmla="*/ 0 w 10010"/>
              <a:gd name="connsiteY0" fmla="*/ 663 h 11048"/>
              <a:gd name="connsiteX1" fmla="*/ 10003 w 10010"/>
              <a:gd name="connsiteY1" fmla="*/ 0 h 11048"/>
              <a:gd name="connsiteX2" fmla="*/ 10010 w 10010"/>
              <a:gd name="connsiteY2" fmla="*/ 7079 h 11048"/>
              <a:gd name="connsiteX3" fmla="*/ 4042 w 10010"/>
              <a:gd name="connsiteY3" fmla="*/ 11028 h 11048"/>
              <a:gd name="connsiteX4" fmla="*/ 10 w 10010"/>
              <a:gd name="connsiteY4" fmla="*/ 10000 h 11048"/>
              <a:gd name="connsiteX5" fmla="*/ 0 w 10010"/>
              <a:gd name="connsiteY5" fmla="*/ 663 h 11048"/>
              <a:gd name="connsiteX0" fmla="*/ 0 w 10010"/>
              <a:gd name="connsiteY0" fmla="*/ 0 h 10385"/>
              <a:gd name="connsiteX1" fmla="*/ 10003 w 10010"/>
              <a:gd name="connsiteY1" fmla="*/ 0 h 10385"/>
              <a:gd name="connsiteX2" fmla="*/ 10010 w 10010"/>
              <a:gd name="connsiteY2" fmla="*/ 6416 h 10385"/>
              <a:gd name="connsiteX3" fmla="*/ 4042 w 10010"/>
              <a:gd name="connsiteY3" fmla="*/ 10365 h 10385"/>
              <a:gd name="connsiteX4" fmla="*/ 10 w 10010"/>
              <a:gd name="connsiteY4" fmla="*/ 9337 h 10385"/>
              <a:gd name="connsiteX5" fmla="*/ 0 w 10010"/>
              <a:gd name="connsiteY5" fmla="*/ 0 h 10385"/>
              <a:gd name="connsiteX0" fmla="*/ 0 w 10003"/>
              <a:gd name="connsiteY0" fmla="*/ 0 h 10404"/>
              <a:gd name="connsiteX1" fmla="*/ 9996 w 10003"/>
              <a:gd name="connsiteY1" fmla="*/ 19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8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1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6"/>
              <a:gd name="connsiteY0" fmla="*/ 0 h 10382"/>
              <a:gd name="connsiteX1" fmla="*/ 10006 w 10006"/>
              <a:gd name="connsiteY1" fmla="*/ 9 h 10382"/>
              <a:gd name="connsiteX2" fmla="*/ 10006 w 10006"/>
              <a:gd name="connsiteY2" fmla="*/ 6413 h 10382"/>
              <a:gd name="connsiteX3" fmla="*/ 4038 w 10006"/>
              <a:gd name="connsiteY3" fmla="*/ 10362 h 10382"/>
              <a:gd name="connsiteX4" fmla="*/ 6 w 10006"/>
              <a:gd name="connsiteY4" fmla="*/ 9334 h 10382"/>
              <a:gd name="connsiteX5" fmla="*/ 0 w 10006"/>
              <a:gd name="connsiteY5" fmla="*/ 0 h 1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10382">
                <a:moveTo>
                  <a:pt x="0" y="0"/>
                </a:moveTo>
                <a:lnTo>
                  <a:pt x="10006" y="9"/>
                </a:lnTo>
                <a:cubicBezTo>
                  <a:pt x="10008" y="2369"/>
                  <a:pt x="10004" y="4054"/>
                  <a:pt x="10006" y="6413"/>
                </a:cubicBezTo>
                <a:cubicBezTo>
                  <a:pt x="7507" y="10149"/>
                  <a:pt x="4067" y="10394"/>
                  <a:pt x="4038" y="10362"/>
                </a:cubicBezTo>
                <a:cubicBezTo>
                  <a:pt x="4002" y="10407"/>
                  <a:pt x="1781" y="10476"/>
                  <a:pt x="6" y="9334"/>
                </a:cubicBezTo>
                <a:cubicBezTo>
                  <a:pt x="3" y="6222"/>
                  <a:pt x="3" y="3112"/>
                  <a:pt x="0" y="0"/>
                </a:cubicBezTo>
                <a:close/>
              </a:path>
            </a:pathLst>
          </a:custGeom>
        </p:spPr>
        <p:txBody>
          <a:bodyPr/>
          <a:lstStyle>
            <a:lvl1pPr marL="271463" marR="0" indent="-271463" algn="l" defTabSz="914199" rtl="0" eaLnBrk="1" fontAlgn="auto" latinLnBrk="0" hangingPunct="1">
              <a:lnSpc>
                <a:spcPct val="100000"/>
              </a:lnSpc>
              <a:spcBef>
                <a:spcPts val="1800"/>
              </a:spcBef>
              <a:spcAft>
                <a:spcPts val="0"/>
              </a:spcAft>
              <a:buClr>
                <a:srgbClr val="CF022B"/>
              </a:buClr>
              <a:buSzPct val="90000"/>
              <a:buFontTx/>
              <a:buBlip>
                <a:blip r:embed="rId2"/>
              </a:buBlip>
              <a:tabLst/>
              <a:defRPr/>
            </a:lvl1pPr>
          </a:lstStyle>
          <a:p>
            <a:r>
              <a:rPr lang="en-GB" dirty="0" smtClean="0"/>
              <a:t>Click on the icon to insert a picture</a:t>
            </a:r>
          </a:p>
          <a:p>
            <a:endParaRPr lang="fr-FR" dirty="0"/>
          </a:p>
        </p:txBody>
      </p:sp>
      <p:sp>
        <p:nvSpPr>
          <p:cNvPr id="15" name="Espace réservé de la date 14"/>
          <p:cNvSpPr>
            <a:spLocks noGrp="1"/>
          </p:cNvSpPr>
          <p:nvPr>
            <p:ph type="dt" sz="half" idx="12"/>
          </p:nvPr>
        </p:nvSpPr>
        <p:spPr bwMode="gray"/>
        <p:txBody>
          <a:bodyPr/>
          <a:lstStyle/>
          <a:p>
            <a:endParaRPr lang="fr-FR" dirty="0"/>
          </a:p>
        </p:txBody>
      </p:sp>
      <p:sp>
        <p:nvSpPr>
          <p:cNvPr id="16" name="Espace réservé du pied de page 15"/>
          <p:cNvSpPr>
            <a:spLocks noGrp="1"/>
          </p:cNvSpPr>
          <p:nvPr>
            <p:ph type="ftr" sz="quarter" idx="13"/>
          </p:nvPr>
        </p:nvSpPr>
        <p:spPr bwMode="gray"/>
        <p:txBody>
          <a:bodyPr/>
          <a:lstStyle/>
          <a:p>
            <a:r>
              <a:rPr lang="fr-FR" smtClean="0"/>
              <a:t>Guide utilisateur ATOM</a:t>
            </a:r>
            <a:endParaRPr lang="fr-FR" dirty="0"/>
          </a:p>
        </p:txBody>
      </p:sp>
      <p:sp>
        <p:nvSpPr>
          <p:cNvPr id="17" name="Espace réservé du numéro de diapositive 16"/>
          <p:cNvSpPr>
            <a:spLocks noGrp="1"/>
          </p:cNvSpPr>
          <p:nvPr>
            <p:ph type="sldNum" sz="quarter" idx="14"/>
          </p:nvPr>
        </p:nvSpPr>
        <p:spPr bwMode="gray"/>
        <p:txBody>
          <a:bodyPr/>
          <a:lstStyle/>
          <a:p>
            <a:fld id="{AF43E6FD-AB27-4108-A2FC-346BB5F75E3F}" type="slidenum">
              <a:rPr lang="fr-FR" smtClean="0"/>
              <a:pPr/>
              <a:t>‹N°›</a:t>
            </a:fld>
            <a:endParaRPr lang="fr-FR" dirty="0"/>
          </a:p>
        </p:txBody>
      </p:sp>
      <p:cxnSp>
        <p:nvCxnSpPr>
          <p:cNvPr id="18" name="Connecteur droit 17"/>
          <p:cNvCxnSpPr/>
          <p:nvPr userDrawn="1"/>
        </p:nvCxnSpPr>
        <p:spPr bwMode="gray">
          <a:xfrm>
            <a:off x="531466" y="6538281"/>
            <a:ext cx="0" cy="98754"/>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grpSp>
        <p:nvGrpSpPr>
          <p:cNvPr id="14" name="Groupe 13"/>
          <p:cNvGrpSpPr/>
          <p:nvPr userDrawn="1"/>
        </p:nvGrpSpPr>
        <p:grpSpPr bwMode="gray">
          <a:xfrm>
            <a:off x="0" y="1735560"/>
            <a:ext cx="9145587" cy="1773238"/>
            <a:chOff x="0" y="1958231"/>
            <a:chExt cx="9145587" cy="1773238"/>
          </a:xfrm>
          <a:solidFill>
            <a:schemeClr val="tx2">
              <a:lumMod val="10000"/>
              <a:lumOff val="90000"/>
            </a:schemeClr>
          </a:solidFill>
        </p:grpSpPr>
        <p:sp>
          <p:nvSpPr>
            <p:cNvPr id="19"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4" name="Titre 1"/>
          <p:cNvSpPr>
            <a:spLocks noGrp="1"/>
          </p:cNvSpPr>
          <p:nvPr>
            <p:ph type="ctrTitle" hasCustomPrompt="1"/>
          </p:nvPr>
        </p:nvSpPr>
        <p:spPr bwMode="gray">
          <a:xfrm>
            <a:off x="551884" y="4218559"/>
            <a:ext cx="6451431" cy="424711"/>
          </a:xfrm>
        </p:spPr>
        <p:txBody>
          <a:bodyPr wrap="square" anchor="b">
            <a:spAutoFit/>
          </a:bodyPr>
          <a:lstStyle>
            <a:lvl1pPr algn="l">
              <a:defRPr sz="2400" cap="all" baseline="0">
                <a:solidFill>
                  <a:schemeClr val="tx1"/>
                </a:solidFill>
              </a:defRPr>
            </a:lvl1pPr>
          </a:lstStyle>
          <a:p>
            <a:r>
              <a:rPr lang="en-GB" noProof="0" dirty="0" smtClean="0"/>
              <a:t>Title presentation</a:t>
            </a:r>
            <a:endParaRPr lang="fr-FR" dirty="0"/>
          </a:p>
        </p:txBody>
      </p:sp>
      <p:sp>
        <p:nvSpPr>
          <p:cNvPr id="25" name="Sous-titre 2"/>
          <p:cNvSpPr>
            <a:spLocks noGrp="1"/>
          </p:cNvSpPr>
          <p:nvPr>
            <p:ph type="subTitle" idx="1" hasCustomPrompt="1"/>
          </p:nvPr>
        </p:nvSpPr>
        <p:spPr bwMode="gray">
          <a:xfrm>
            <a:off x="546100" y="4654553"/>
            <a:ext cx="6457215" cy="307777"/>
          </a:xfrm>
          <a:prstGeom prst="rect">
            <a:avLst/>
          </a:prstGeom>
        </p:spPr>
        <p:txBody>
          <a:bodyPr wrap="square" tIns="0" bIns="0">
            <a:spAutoFit/>
          </a:bodyPr>
          <a:lstStyle>
            <a:lvl1pPr marL="0" indent="0" algn="l">
              <a:spcBef>
                <a:spcPts val="411"/>
              </a:spcBef>
              <a:buFont typeface="Arial" panose="020B0604020202020204" pitchFamily="34" charset="0"/>
              <a:buNone/>
              <a:defRPr>
                <a:solidFill>
                  <a:schemeClr val="tx1"/>
                </a:solidFill>
                <a:latin typeface="+mj-lt"/>
              </a:defRPr>
            </a:lvl1pPr>
            <a:lvl2pPr marL="457100" indent="0" algn="ctr">
              <a:buNone/>
              <a:defRPr>
                <a:solidFill>
                  <a:schemeClr val="tx1">
                    <a:tint val="75000"/>
                  </a:schemeClr>
                </a:solidFill>
              </a:defRPr>
            </a:lvl2pPr>
            <a:lvl3pPr marL="914199" indent="0" algn="ctr">
              <a:buNone/>
              <a:defRPr>
                <a:solidFill>
                  <a:schemeClr val="tx1">
                    <a:tint val="75000"/>
                  </a:schemeClr>
                </a:solidFill>
              </a:defRPr>
            </a:lvl3pPr>
            <a:lvl4pPr marL="1371299" indent="0" algn="ctr">
              <a:buNone/>
              <a:defRPr>
                <a:solidFill>
                  <a:schemeClr val="tx1">
                    <a:tint val="75000"/>
                  </a:schemeClr>
                </a:solidFill>
              </a:defRPr>
            </a:lvl4pPr>
            <a:lvl5pPr marL="1828398" indent="0" algn="ctr">
              <a:buNone/>
              <a:defRPr>
                <a:solidFill>
                  <a:schemeClr val="tx1">
                    <a:tint val="75000"/>
                  </a:schemeClr>
                </a:solidFill>
              </a:defRPr>
            </a:lvl5pPr>
            <a:lvl6pPr marL="2285498" indent="0" algn="ctr">
              <a:buNone/>
              <a:defRPr>
                <a:solidFill>
                  <a:schemeClr val="tx1">
                    <a:tint val="75000"/>
                  </a:schemeClr>
                </a:solidFill>
              </a:defRPr>
            </a:lvl6pPr>
            <a:lvl7pPr marL="2742596" indent="0" algn="ctr">
              <a:buNone/>
              <a:defRPr>
                <a:solidFill>
                  <a:schemeClr val="tx1">
                    <a:tint val="75000"/>
                  </a:schemeClr>
                </a:solidFill>
              </a:defRPr>
            </a:lvl7pPr>
            <a:lvl8pPr marL="3199696" indent="0" algn="ctr">
              <a:buNone/>
              <a:defRPr>
                <a:solidFill>
                  <a:schemeClr val="tx1">
                    <a:tint val="75000"/>
                  </a:schemeClr>
                </a:solidFill>
              </a:defRPr>
            </a:lvl8pPr>
            <a:lvl9pPr marL="3656795" indent="0" algn="ctr">
              <a:buNone/>
              <a:defRPr>
                <a:solidFill>
                  <a:schemeClr val="tx1">
                    <a:tint val="75000"/>
                  </a:schemeClr>
                </a:solidFill>
              </a:defRPr>
            </a:lvl9pPr>
          </a:lstStyle>
          <a:p>
            <a:r>
              <a:rPr lang="en-GB" noProof="0" dirty="0" smtClean="0"/>
              <a:t>Subtitle</a:t>
            </a:r>
            <a:endParaRPr lang="en-GB" noProof="0" dirty="0"/>
          </a:p>
        </p:txBody>
      </p:sp>
      <p:pic>
        <p:nvPicPr>
          <p:cNvPr id="13" name="Imag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8100392" y="6286978"/>
            <a:ext cx="560963" cy="410438"/>
          </a:xfrm>
          <a:prstGeom prst="rect">
            <a:avLst/>
          </a:prstGeom>
        </p:spPr>
      </p:pic>
    </p:spTree>
    <p:extLst>
      <p:ext uri="{BB962C8B-B14F-4D97-AF65-F5344CB8AC3E}">
        <p14:creationId xmlns:p14="http://schemas.microsoft.com/office/powerpoint/2010/main" val="12580494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515938" y="1484312"/>
            <a:ext cx="8088511" cy="4681537"/>
          </a:xfrm>
          <a:prstGeom prst="rect">
            <a:avLst/>
          </a:prstGeom>
        </p:spPr>
        <p:txBody>
          <a:bodyPr/>
          <a:lstStyle/>
          <a:p>
            <a:pPr lvl="0"/>
            <a:r>
              <a:rPr lang="en-GB" noProof="0" dirty="0" smtClean="0"/>
              <a:t>Text level one</a:t>
            </a:r>
          </a:p>
          <a:p>
            <a:pPr lvl="1"/>
            <a:r>
              <a:rPr lang="en-GB" noProof="0" dirty="0" smtClean="0"/>
              <a:t>Text level two</a:t>
            </a:r>
          </a:p>
          <a:p>
            <a:pPr lvl="2"/>
            <a:r>
              <a:rPr lang="en-GB" noProof="0" dirty="0" smtClean="0"/>
              <a:t>Text level three</a:t>
            </a:r>
          </a:p>
        </p:txBody>
      </p:sp>
      <p:sp>
        <p:nvSpPr>
          <p:cNvPr id="8" name="Titre 7"/>
          <p:cNvSpPr>
            <a:spLocks noGrp="1"/>
          </p:cNvSpPr>
          <p:nvPr>
            <p:ph type="title" hasCustomPrompt="1"/>
          </p:nvPr>
        </p:nvSpPr>
        <p:spPr bwMode="gray">
          <a:xfrm>
            <a:off x="544439" y="316180"/>
            <a:ext cx="8045374" cy="332546"/>
          </a:xfrm>
        </p:spPr>
        <p:txBody>
          <a:bodyPr anchor="ctr"/>
          <a:lstStyle/>
          <a:p>
            <a:r>
              <a:rPr lang="en-GB" noProof="0" dirty="0" smtClean="0"/>
              <a:t>Title</a:t>
            </a:r>
            <a:endParaRPr lang="fr-FR" dirty="0"/>
          </a:p>
        </p:txBody>
      </p:sp>
      <p:sp>
        <p:nvSpPr>
          <p:cNvPr id="9" name="Espace réservé de la date 8"/>
          <p:cNvSpPr>
            <a:spLocks noGrp="1"/>
          </p:cNvSpPr>
          <p:nvPr>
            <p:ph type="dt" sz="half" idx="10"/>
          </p:nvPr>
        </p:nvSpPr>
        <p:spPr bwMode="gray"/>
        <p:txBody>
          <a:bodyPr/>
          <a:lstStyle/>
          <a:p>
            <a:endParaRPr lang="fr-FR" dirty="0"/>
          </a:p>
        </p:txBody>
      </p:sp>
      <p:sp>
        <p:nvSpPr>
          <p:cNvPr id="10" name="Espace réservé du pied de page 9"/>
          <p:cNvSpPr>
            <a:spLocks noGrp="1"/>
          </p:cNvSpPr>
          <p:nvPr>
            <p:ph type="ftr" sz="quarter" idx="11"/>
          </p:nvPr>
        </p:nvSpPr>
        <p:spPr bwMode="gray"/>
        <p:txBody>
          <a:bodyPr/>
          <a:lstStyle/>
          <a:p>
            <a:r>
              <a:rPr lang="fr-FR" smtClean="0"/>
              <a:t>Guide utilisateur ATOM</a:t>
            </a:r>
            <a:endParaRPr lang="fr-FR" dirty="0"/>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‹N°›</a:t>
            </a:fld>
            <a:endParaRPr lang="fr-FR" dirty="0"/>
          </a:p>
        </p:txBody>
      </p:sp>
      <p:sp>
        <p:nvSpPr>
          <p:cNvPr id="4" name="Espace réservé du texte 3"/>
          <p:cNvSpPr>
            <a:spLocks noGrp="1"/>
          </p:cNvSpPr>
          <p:nvPr>
            <p:ph type="body" sz="quarter" idx="13" hasCustomPrompt="1"/>
          </p:nvPr>
        </p:nvSpPr>
        <p:spPr bwMode="gray">
          <a:xfrm>
            <a:off x="544439" y="656624"/>
            <a:ext cx="8045450" cy="269875"/>
          </a:xfrm>
          <a:prstGeom prst="rect">
            <a:avLst/>
          </a:prstGeom>
        </p:spPr>
        <p:txBody>
          <a:bodyPr vert="horz" lIns="0" tIns="45710" rIns="0" bIns="45710" rtlCol="0" anchor="ctr">
            <a:noAutofit/>
          </a:bodyPr>
          <a:lstStyle>
            <a:lvl1pPr marL="0" indent="0">
              <a:lnSpc>
                <a:spcPct val="90000"/>
              </a:lnSpc>
              <a:spcBef>
                <a:spcPct val="0"/>
              </a:spcBef>
              <a:buFont typeface="Arial" panose="020B0604020202020204" pitchFamily="34" charset="0"/>
              <a:buNone/>
              <a:defRPr lang="fr-FR" sz="1800" cap="all" smtClean="0">
                <a:solidFill>
                  <a:srgbClr val="CF022B"/>
                </a:solidFill>
                <a:latin typeface="+mj-lt"/>
                <a:ea typeface="+mj-ea"/>
                <a:cs typeface="+mj-cs"/>
              </a:defRPr>
            </a:lvl1pPr>
            <a:lvl2pPr>
              <a:defRPr lang="fr-FR" smtClean="0"/>
            </a:lvl2pPr>
            <a:lvl3pPr>
              <a:defRPr lang="fr-FR" smtClean="0"/>
            </a:lvl3pPr>
            <a:lvl4pPr>
              <a:defRPr lang="fr-FR" smtClean="0"/>
            </a:lvl4pPr>
            <a:lvl5pPr>
              <a:defRPr lang="en-GB"/>
            </a:lvl5pPr>
          </a:lstStyle>
          <a:p>
            <a:pPr marL="0" lvl="0">
              <a:lnSpc>
                <a:spcPct val="90000"/>
              </a:lnSpc>
              <a:spcBef>
                <a:spcPct val="0"/>
              </a:spcBef>
            </a:pPr>
            <a:r>
              <a:rPr lang="en-GB" noProof="0" dirty="0" smtClean="0"/>
              <a:t>Subtitle</a:t>
            </a:r>
          </a:p>
        </p:txBody>
      </p:sp>
    </p:spTree>
    <p:extLst>
      <p:ext uri="{BB962C8B-B14F-4D97-AF65-F5344CB8AC3E}">
        <p14:creationId xmlns:p14="http://schemas.microsoft.com/office/powerpoint/2010/main" val="290568223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Espace réservé du contenu 4"/>
          <p:cNvSpPr>
            <a:spLocks noGrp="1"/>
          </p:cNvSpPr>
          <p:nvPr>
            <p:ph sz="quarter" idx="14" hasCustomPrompt="1"/>
          </p:nvPr>
        </p:nvSpPr>
        <p:spPr bwMode="gray">
          <a:xfrm>
            <a:off x="4716016" y="1484313"/>
            <a:ext cx="3888234" cy="4679062"/>
          </a:xfrm>
          <a:prstGeom prst="rect">
            <a:avLst/>
          </a:prstGeom>
        </p:spPr>
        <p:txBody>
          <a:bodyPr/>
          <a:lstStyle>
            <a:lvl1pPr>
              <a:defRPr sz="2000"/>
            </a:lvl1pPr>
            <a:lvl2pPr>
              <a:defRPr sz="1800"/>
            </a:lvl2pPr>
            <a:lvl3pPr>
              <a:defRPr sz="1600"/>
            </a:lvl3pPr>
            <a:lvl4pPr>
              <a:defRPr sz="1600"/>
            </a:lvl4pPr>
            <a:lvl5pPr>
              <a:defRPr sz="1600"/>
            </a:lvl5pPr>
          </a:lstStyle>
          <a:p>
            <a:pPr lvl="0"/>
            <a:r>
              <a:rPr lang="en-GB" noProof="0" dirty="0" smtClean="0"/>
              <a:t>Text level one</a:t>
            </a:r>
          </a:p>
          <a:p>
            <a:pPr lvl="1"/>
            <a:r>
              <a:rPr lang="en-GB" noProof="0" dirty="0" smtClean="0"/>
              <a:t>Text level two</a:t>
            </a:r>
          </a:p>
          <a:p>
            <a:pPr lvl="2"/>
            <a:r>
              <a:rPr lang="en-GB" noProof="0" dirty="0" smtClean="0"/>
              <a:t>Text level three</a:t>
            </a:r>
          </a:p>
        </p:txBody>
      </p:sp>
      <p:sp>
        <p:nvSpPr>
          <p:cNvPr id="3" name="Espace réservé du contenu 2"/>
          <p:cNvSpPr>
            <a:spLocks noGrp="1"/>
          </p:cNvSpPr>
          <p:nvPr>
            <p:ph idx="1" hasCustomPrompt="1"/>
          </p:nvPr>
        </p:nvSpPr>
        <p:spPr bwMode="gray">
          <a:xfrm>
            <a:off x="515939" y="1484313"/>
            <a:ext cx="3912046" cy="4678588"/>
          </a:xfrm>
          <a:prstGeom prst="rect">
            <a:avLst/>
          </a:prstGeom>
        </p:spPr>
        <p:txBody>
          <a:bodyPr/>
          <a:lstStyle>
            <a:lvl1pPr>
              <a:defRPr sz="2000"/>
            </a:lvl1pPr>
            <a:lvl2pPr>
              <a:defRPr sz="1800"/>
            </a:lvl2pPr>
            <a:lvl3pPr>
              <a:defRPr sz="1600"/>
            </a:lvl3pPr>
          </a:lstStyle>
          <a:p>
            <a:pPr lvl="0"/>
            <a:r>
              <a:rPr lang="en-GB" noProof="0" dirty="0" smtClean="0"/>
              <a:t>Text level one</a:t>
            </a:r>
          </a:p>
          <a:p>
            <a:pPr lvl="1"/>
            <a:r>
              <a:rPr lang="en-GB" noProof="0" dirty="0" smtClean="0"/>
              <a:t>Text level two</a:t>
            </a:r>
          </a:p>
          <a:p>
            <a:pPr lvl="2"/>
            <a:r>
              <a:rPr lang="en-GB" noProof="0" dirty="0" smtClean="0"/>
              <a:t>Text level three</a:t>
            </a:r>
          </a:p>
        </p:txBody>
      </p:sp>
      <p:sp>
        <p:nvSpPr>
          <p:cNvPr id="8" name="Titre 7"/>
          <p:cNvSpPr>
            <a:spLocks noGrp="1"/>
          </p:cNvSpPr>
          <p:nvPr>
            <p:ph type="title" hasCustomPrompt="1"/>
          </p:nvPr>
        </p:nvSpPr>
        <p:spPr bwMode="gray"/>
        <p:txBody>
          <a:bodyPr/>
          <a:lstStyle/>
          <a:p>
            <a:r>
              <a:rPr lang="en-GB" noProof="0" dirty="0" smtClean="0"/>
              <a:t>Title</a:t>
            </a:r>
            <a:endParaRPr lang="fr-FR" dirty="0"/>
          </a:p>
        </p:txBody>
      </p:sp>
      <p:sp>
        <p:nvSpPr>
          <p:cNvPr id="9" name="Espace réservé de la date 8"/>
          <p:cNvSpPr>
            <a:spLocks noGrp="1"/>
          </p:cNvSpPr>
          <p:nvPr>
            <p:ph type="dt" sz="half" idx="10"/>
          </p:nvPr>
        </p:nvSpPr>
        <p:spPr bwMode="gray"/>
        <p:txBody>
          <a:bodyPr/>
          <a:lstStyle/>
          <a:p>
            <a:endParaRPr lang="fr-FR" dirty="0"/>
          </a:p>
        </p:txBody>
      </p:sp>
      <p:sp>
        <p:nvSpPr>
          <p:cNvPr id="10" name="Espace réservé du pied de page 9"/>
          <p:cNvSpPr>
            <a:spLocks noGrp="1"/>
          </p:cNvSpPr>
          <p:nvPr>
            <p:ph type="ftr" sz="quarter" idx="11"/>
          </p:nvPr>
        </p:nvSpPr>
        <p:spPr bwMode="gray"/>
        <p:txBody>
          <a:bodyPr/>
          <a:lstStyle/>
          <a:p>
            <a:r>
              <a:rPr lang="fr-FR" smtClean="0"/>
              <a:t>Guide utilisateur ATOM</a:t>
            </a:r>
            <a:endParaRPr lang="fr-FR" dirty="0"/>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‹N°›</a:t>
            </a:fld>
            <a:endParaRPr lang="fr-FR" dirty="0"/>
          </a:p>
        </p:txBody>
      </p:sp>
    </p:spTree>
    <p:extLst>
      <p:ext uri="{BB962C8B-B14F-4D97-AF65-F5344CB8AC3E}">
        <p14:creationId xmlns:p14="http://schemas.microsoft.com/office/powerpoint/2010/main" val="256543695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mp; rectangular pictur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515938" y="1484312"/>
            <a:ext cx="4056063" cy="4681537"/>
          </a:xfrm>
          <a:prstGeom prst="rect">
            <a:avLst/>
          </a:prstGeom>
        </p:spPr>
        <p:txBody>
          <a:bodyPr/>
          <a:lstStyle>
            <a:lvl1pPr>
              <a:defRPr sz="2000"/>
            </a:lvl1pPr>
            <a:lvl2pPr>
              <a:defRPr sz="1800"/>
            </a:lvl2pPr>
            <a:lvl3pPr>
              <a:defRPr sz="1600"/>
            </a:lvl3pPr>
          </a:lstStyle>
          <a:p>
            <a:pPr lvl="0"/>
            <a:r>
              <a:rPr lang="en-GB" noProof="0" dirty="0" smtClean="0"/>
              <a:t>Text level one</a:t>
            </a:r>
          </a:p>
          <a:p>
            <a:pPr lvl="1"/>
            <a:r>
              <a:rPr lang="en-GB" noProof="0" dirty="0" smtClean="0"/>
              <a:t>Text level two</a:t>
            </a:r>
          </a:p>
          <a:p>
            <a:pPr lvl="2"/>
            <a:r>
              <a:rPr lang="en-GB" noProof="0" dirty="0" smtClean="0"/>
              <a:t>Text level three</a:t>
            </a:r>
          </a:p>
        </p:txBody>
      </p:sp>
      <p:sp>
        <p:nvSpPr>
          <p:cNvPr id="8" name="Titre 7"/>
          <p:cNvSpPr>
            <a:spLocks noGrp="1"/>
          </p:cNvSpPr>
          <p:nvPr>
            <p:ph type="title" hasCustomPrompt="1"/>
          </p:nvPr>
        </p:nvSpPr>
        <p:spPr bwMode="gray"/>
        <p:txBody>
          <a:bodyPr/>
          <a:lstStyle/>
          <a:p>
            <a:r>
              <a:rPr lang="en-GB" noProof="0" dirty="0" smtClean="0"/>
              <a:t>Title</a:t>
            </a:r>
            <a:endParaRPr lang="fr-FR" dirty="0"/>
          </a:p>
        </p:txBody>
      </p:sp>
      <p:sp>
        <p:nvSpPr>
          <p:cNvPr id="9" name="Espace réservé de la date 8"/>
          <p:cNvSpPr>
            <a:spLocks noGrp="1"/>
          </p:cNvSpPr>
          <p:nvPr>
            <p:ph type="dt" sz="half" idx="10"/>
          </p:nvPr>
        </p:nvSpPr>
        <p:spPr bwMode="gray"/>
        <p:txBody>
          <a:bodyPr/>
          <a:lstStyle/>
          <a:p>
            <a:endParaRPr lang="fr-FR" dirty="0"/>
          </a:p>
        </p:txBody>
      </p:sp>
      <p:sp>
        <p:nvSpPr>
          <p:cNvPr id="10" name="Espace réservé du pied de page 9"/>
          <p:cNvSpPr>
            <a:spLocks noGrp="1"/>
          </p:cNvSpPr>
          <p:nvPr>
            <p:ph type="ftr" sz="quarter" idx="11"/>
          </p:nvPr>
        </p:nvSpPr>
        <p:spPr bwMode="gray"/>
        <p:txBody>
          <a:bodyPr/>
          <a:lstStyle/>
          <a:p>
            <a:r>
              <a:rPr lang="fr-FR" smtClean="0"/>
              <a:t>Guide utilisateur ATOM</a:t>
            </a:r>
            <a:endParaRPr lang="fr-FR" dirty="0"/>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‹N°›</a:t>
            </a:fld>
            <a:endParaRPr lang="fr-FR" dirty="0"/>
          </a:p>
        </p:txBody>
      </p:sp>
      <p:sp>
        <p:nvSpPr>
          <p:cNvPr id="4" name="Espace réservé pour une image  3"/>
          <p:cNvSpPr>
            <a:spLocks noGrp="1"/>
          </p:cNvSpPr>
          <p:nvPr>
            <p:ph type="pic" sz="quarter" idx="13" hasCustomPrompt="1"/>
          </p:nvPr>
        </p:nvSpPr>
        <p:spPr bwMode="gray">
          <a:xfrm>
            <a:off x="4788024" y="1474788"/>
            <a:ext cx="4355975" cy="4691063"/>
          </a:xfrm>
          <a:prstGeom prst="rect">
            <a:avLst/>
          </a:prstGeom>
        </p:spPr>
        <p:txBody>
          <a:bodyPr/>
          <a:lstStyle/>
          <a:p>
            <a:r>
              <a:rPr lang="en-GB" dirty="0" smtClean="0"/>
              <a:t>Click on the icon to insert a picture</a:t>
            </a:r>
            <a:endParaRPr lang="en-GB" dirty="0"/>
          </a:p>
        </p:txBody>
      </p:sp>
    </p:spTree>
    <p:extLst>
      <p:ext uri="{BB962C8B-B14F-4D97-AF65-F5344CB8AC3E}">
        <p14:creationId xmlns:p14="http://schemas.microsoft.com/office/powerpoint/2010/main" val="6985640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44439" y="190697"/>
            <a:ext cx="8045374" cy="790031"/>
          </a:xfrm>
          <a:prstGeom prst="rect">
            <a:avLst/>
          </a:prstGeom>
        </p:spPr>
        <p:txBody>
          <a:bodyPr vert="horz" lIns="0" tIns="45710" rIns="0" bIns="45710" rtlCol="0" anchor="b">
            <a:noAutofit/>
          </a:bodyPr>
          <a:lstStyle/>
          <a:p>
            <a:r>
              <a:rPr lang="en-GB" noProof="0" dirty="0" smtClean="0"/>
              <a:t>Title</a:t>
            </a:r>
            <a:endParaRPr lang="fr-FR" dirty="0"/>
          </a:p>
        </p:txBody>
      </p:sp>
      <p:sp>
        <p:nvSpPr>
          <p:cNvPr id="4" name="Espace réservé de la date 3"/>
          <p:cNvSpPr>
            <a:spLocks noGrp="1"/>
          </p:cNvSpPr>
          <p:nvPr>
            <p:ph type="dt" sz="half" idx="2"/>
          </p:nvPr>
        </p:nvSpPr>
        <p:spPr bwMode="gray">
          <a:xfrm>
            <a:off x="5142021" y="6468453"/>
            <a:ext cx="1086163" cy="206104"/>
          </a:xfrm>
          <a:prstGeom prst="rect">
            <a:avLst/>
          </a:prstGeom>
        </p:spPr>
        <p:txBody>
          <a:bodyPr vert="horz" lIns="91420" tIns="45710" rIns="91420" bIns="45710" rtlCol="0" anchor="ctr"/>
          <a:lstStyle>
            <a:lvl1pPr algn="l">
              <a:defRPr sz="1000">
                <a:solidFill>
                  <a:srgbClr val="464646"/>
                </a:solidFill>
              </a:defRPr>
            </a:lvl1pPr>
          </a:lstStyle>
          <a:p>
            <a:endParaRPr lang="fr-FR" dirty="0"/>
          </a:p>
        </p:txBody>
      </p:sp>
      <p:sp>
        <p:nvSpPr>
          <p:cNvPr id="5" name="Espace réservé du pied de page 4"/>
          <p:cNvSpPr>
            <a:spLocks noGrp="1"/>
          </p:cNvSpPr>
          <p:nvPr>
            <p:ph type="ftr" sz="quarter" idx="3"/>
          </p:nvPr>
        </p:nvSpPr>
        <p:spPr bwMode="gray">
          <a:xfrm>
            <a:off x="531466" y="6502208"/>
            <a:ext cx="4544590" cy="162152"/>
          </a:xfrm>
          <a:prstGeom prst="rect">
            <a:avLst/>
          </a:prstGeom>
        </p:spPr>
        <p:txBody>
          <a:bodyPr vert="horz" lIns="91420" tIns="45710" rIns="91420" bIns="45710" rtlCol="0" anchor="ctr"/>
          <a:lstStyle>
            <a:lvl1pPr algn="l">
              <a:defRPr sz="1000">
                <a:solidFill>
                  <a:srgbClr val="464646"/>
                </a:solidFill>
              </a:defRPr>
            </a:lvl1pPr>
          </a:lstStyle>
          <a:p>
            <a:r>
              <a:rPr lang="fr-FR" smtClean="0"/>
              <a:t>Guide utilisateur ATOM</a:t>
            </a:r>
            <a:endParaRPr lang="fr-FR" dirty="0"/>
          </a:p>
        </p:txBody>
      </p:sp>
      <p:sp>
        <p:nvSpPr>
          <p:cNvPr id="6" name="Espace réservé du numéro de diapositive 5"/>
          <p:cNvSpPr>
            <a:spLocks noGrp="1"/>
          </p:cNvSpPr>
          <p:nvPr>
            <p:ph type="sldNum" sz="quarter" idx="4"/>
          </p:nvPr>
        </p:nvSpPr>
        <p:spPr bwMode="gray">
          <a:xfrm>
            <a:off x="122130" y="6502208"/>
            <a:ext cx="296226" cy="162152"/>
          </a:xfrm>
          <a:prstGeom prst="rect">
            <a:avLst/>
          </a:prstGeom>
        </p:spPr>
        <p:txBody>
          <a:bodyPr vert="horz" lIns="0" tIns="45710" rIns="0" bIns="45710" rtlCol="0" anchor="ctr"/>
          <a:lstStyle>
            <a:lvl1pPr algn="r">
              <a:defRPr sz="1000">
                <a:solidFill>
                  <a:srgbClr val="464646"/>
                </a:solidFill>
              </a:defRPr>
            </a:lvl1pPr>
          </a:lstStyle>
          <a:p>
            <a:fld id="{AF43E6FD-AB27-4108-A2FC-346BB5F75E3F}" type="slidenum">
              <a:rPr lang="fr-FR" smtClean="0"/>
              <a:pPr/>
              <a:t>‹N°›</a:t>
            </a:fld>
            <a:endParaRPr lang="fr-FR" dirty="0"/>
          </a:p>
        </p:txBody>
      </p:sp>
      <p:cxnSp>
        <p:nvCxnSpPr>
          <p:cNvPr id="11" name="Connecteur droit 10"/>
          <p:cNvCxnSpPr/>
          <p:nvPr/>
        </p:nvCxnSpPr>
        <p:spPr bwMode="gray">
          <a:xfrm>
            <a:off x="531466" y="6538281"/>
            <a:ext cx="0" cy="98754"/>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bwMode="gray">
          <a:xfrm>
            <a:off x="539750" y="1054174"/>
            <a:ext cx="641823" cy="0"/>
          </a:xfrm>
          <a:prstGeom prst="line">
            <a:avLst/>
          </a:prstGeom>
          <a:ln w="12700">
            <a:solidFill>
              <a:srgbClr val="CF022B"/>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gray">
          <a:xfrm>
            <a:off x="0" y="1"/>
            <a:ext cx="9143728" cy="107092"/>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Espace réservé du texte 6"/>
          <p:cNvSpPr>
            <a:spLocks noGrp="1"/>
          </p:cNvSpPr>
          <p:nvPr>
            <p:ph type="body" idx="1"/>
          </p:nvPr>
        </p:nvSpPr>
        <p:spPr bwMode="gray">
          <a:xfrm>
            <a:off x="515938" y="1484314"/>
            <a:ext cx="8088312" cy="4681536"/>
          </a:xfrm>
          <a:prstGeom prst="rect">
            <a:avLst/>
          </a:prstGeom>
        </p:spPr>
        <p:txBody>
          <a:bodyPr vert="horz" lIns="0" tIns="0" rIns="0" bIns="0" rtlCol="0">
            <a:noAutofit/>
          </a:bodyPr>
          <a:lstStyle/>
          <a:p>
            <a:pPr lvl="0"/>
            <a:r>
              <a:rPr lang="en-GB" noProof="0" dirty="0" smtClean="0"/>
              <a:t>Text level one</a:t>
            </a:r>
          </a:p>
          <a:p>
            <a:pPr lvl="1"/>
            <a:r>
              <a:rPr lang="en-GB" noProof="0" dirty="0" smtClean="0"/>
              <a:t>Text level two</a:t>
            </a:r>
          </a:p>
          <a:p>
            <a:pPr lvl="2"/>
            <a:r>
              <a:rPr lang="en-GB" noProof="0" dirty="0" smtClean="0"/>
              <a:t>Text level three</a:t>
            </a:r>
          </a:p>
        </p:txBody>
      </p:sp>
      <p:pic>
        <p:nvPicPr>
          <p:cNvPr id="15" name="Image 14"/>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bwMode="gray">
          <a:xfrm>
            <a:off x="8100392" y="6286978"/>
            <a:ext cx="560963" cy="410438"/>
          </a:xfrm>
          <a:prstGeom prst="rect">
            <a:avLst/>
          </a:prstGeom>
        </p:spPr>
      </p:pic>
    </p:spTree>
    <p:extLst>
      <p:ext uri="{BB962C8B-B14F-4D97-AF65-F5344CB8AC3E}">
        <p14:creationId xmlns:p14="http://schemas.microsoft.com/office/powerpoint/2010/main" val="128101127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timing>
    <p:tnLst>
      <p:par>
        <p:cTn id="1" dur="indefinite" restart="never" nodeType="tmRoot"/>
      </p:par>
    </p:tnLst>
  </p:timing>
  <p:hf hdr="0" dt="0"/>
  <p:txStyles>
    <p:titleStyle>
      <a:lvl1pPr algn="l" defTabSz="914199" rtl="0" eaLnBrk="1" latinLnBrk="0" hangingPunct="1">
        <a:lnSpc>
          <a:spcPct val="90000"/>
        </a:lnSpc>
        <a:spcBef>
          <a:spcPct val="0"/>
        </a:spcBef>
        <a:buNone/>
        <a:defRPr sz="2200" kern="1200" cap="all" baseline="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71463" indent="-271463" algn="l" defTabSz="914199" rtl="0" eaLnBrk="1" latinLnBrk="0" hangingPunct="1">
        <a:spcBef>
          <a:spcPts val="1800"/>
        </a:spcBef>
        <a:buClr>
          <a:srgbClr val="CF022B"/>
        </a:buClr>
        <a:buSzPct val="90000"/>
        <a:buFontTx/>
        <a:buBlip>
          <a:blip r:embed="rId2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hyperlink" Target="ATOM%20schemas%20cycle%20de%20vie.vsd"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4.png"/><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8.png"/><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8.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96.png"/><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0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05.png"/><Relationship Id="rId4" Type="http://schemas.openxmlformats.org/officeDocument/2006/relationships/image" Target="../media/image17.png"/></Relationships>
</file>

<file path=ppt/slides/_rels/slide73.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107.png"/><Relationship Id="rId4" Type="http://schemas.openxmlformats.org/officeDocument/2006/relationships/image" Target="../media/image17.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17.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17.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17.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108.png"/><Relationship Id="rId4" Type="http://schemas.openxmlformats.org/officeDocument/2006/relationships/image" Target="../media/image17.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109.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110.png"/><Relationship Id="rId4" Type="http://schemas.openxmlformats.org/officeDocument/2006/relationships/image" Target="../media/image17.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111.png"/><Relationship Id="rId4" Type="http://schemas.openxmlformats.org/officeDocument/2006/relationships/image" Target="../media/image17.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12.png"/><Relationship Id="rId4" Type="http://schemas.openxmlformats.org/officeDocument/2006/relationships/image" Target="../media/image17.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7.png"/></Relationships>
</file>

<file path=ppt/slides/_rels/slide84.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116.png"/><Relationship Id="rId4" Type="http://schemas.openxmlformats.org/officeDocument/2006/relationships/image" Target="../media/image17.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7.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comments" Target="../comments/comment1.xml"/><Relationship Id="rId5" Type="http://schemas.openxmlformats.org/officeDocument/2006/relationships/image" Target="../media/image119.png"/><Relationship Id="rId4" Type="http://schemas.openxmlformats.org/officeDocument/2006/relationships/image" Target="../media/image17.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7.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121.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122.png"/><Relationship Id="rId4" Type="http://schemas.openxmlformats.org/officeDocument/2006/relationships/image" Target="../media/image17.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123.png"/><Relationship Id="rId4" Type="http://schemas.openxmlformats.org/officeDocument/2006/relationships/image" Target="../media/image17.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124.png"/><Relationship Id="rId4" Type="http://schemas.openxmlformats.org/officeDocument/2006/relationships/image" Target="../media/image17.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125.jpeg"/><Relationship Id="rId4" Type="http://schemas.openxmlformats.org/officeDocument/2006/relationships/image" Target="../media/image17.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127.jpeg"/><Relationship Id="rId5" Type="http://schemas.openxmlformats.org/officeDocument/2006/relationships/image" Target="../media/image126.jpeg"/><Relationship Id="rId4" Type="http://schemas.openxmlformats.org/officeDocument/2006/relationships/image" Target="../media/image17.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128.jpeg"/><Relationship Id="rId4" Type="http://schemas.openxmlformats.org/officeDocument/2006/relationships/image" Target="../media/image17.png"/></Relationships>
</file>

<file path=ppt/slides/_rels/slide97.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GB" dirty="0" smtClean="0"/>
              <a:t>Guide </a:t>
            </a:r>
            <a:r>
              <a:rPr lang="fr-FR" dirty="0" smtClean="0"/>
              <a:t>utilisateur</a:t>
            </a:r>
            <a:r>
              <a:rPr lang="en-GB" dirty="0" smtClean="0"/>
              <a:t> ATOM</a:t>
            </a:r>
            <a:endParaRPr lang="en-GB" dirty="0"/>
          </a:p>
        </p:txBody>
      </p:sp>
      <p:sp>
        <p:nvSpPr>
          <p:cNvPr id="3" name="Sous-titre 2"/>
          <p:cNvSpPr>
            <a:spLocks noGrp="1"/>
          </p:cNvSpPr>
          <p:nvPr>
            <p:ph type="subTitle" idx="1"/>
          </p:nvPr>
        </p:nvSpPr>
        <p:spPr/>
        <p:txBody>
          <a:bodyPr/>
          <a:lstStyle/>
          <a:p>
            <a:r>
              <a:rPr lang="fr-FR" dirty="0" smtClean="0"/>
              <a:t>2020</a:t>
            </a:r>
            <a:endParaRPr lang="fr-FR" dirty="0"/>
          </a:p>
        </p:txBody>
      </p:sp>
      <p:sp>
        <p:nvSpPr>
          <p:cNvPr id="4" name="Espace réservé du pied de page 3"/>
          <p:cNvSpPr>
            <a:spLocks noGrp="1"/>
          </p:cNvSpPr>
          <p:nvPr>
            <p:ph type="ftr" sz="quarter" idx="11"/>
          </p:nvPr>
        </p:nvSpPr>
        <p:spPr/>
        <p:txBody>
          <a:bodyPr/>
          <a:lstStyle/>
          <a:p>
            <a:r>
              <a:rPr lang="fr-FR" dirty="0" smtClean="0"/>
              <a:t>Guide utilisateur ATOM</a:t>
            </a:r>
            <a:endParaRPr lang="fr-FR" dirty="0"/>
          </a:p>
        </p:txBody>
      </p:sp>
      <p:sp>
        <p:nvSpPr>
          <p:cNvPr id="5" name="Espace réservé du numéro de diapositive 4"/>
          <p:cNvSpPr>
            <a:spLocks noGrp="1"/>
          </p:cNvSpPr>
          <p:nvPr>
            <p:ph type="sldNum" sz="quarter" idx="12"/>
          </p:nvPr>
        </p:nvSpPr>
        <p:spPr/>
        <p:txBody>
          <a:bodyPr/>
          <a:lstStyle/>
          <a:p>
            <a:fld id="{AF43E6FD-AB27-4108-A2FC-346BB5F75E3F}" type="slidenum">
              <a:rPr lang="fr-FR" smtClean="0"/>
              <a:pPr/>
              <a:t>1</a:t>
            </a:fld>
            <a:endParaRPr lang="fr-FR" dirty="0"/>
          </a:p>
        </p:txBody>
      </p:sp>
      <p:sp>
        <p:nvSpPr>
          <p:cNvPr id="6" name="Sous-titre 2"/>
          <p:cNvSpPr txBox="1">
            <a:spLocks/>
          </p:cNvSpPr>
          <p:nvPr/>
        </p:nvSpPr>
        <p:spPr>
          <a:xfrm>
            <a:off x="563057" y="5013176"/>
            <a:ext cx="6457215" cy="307777"/>
          </a:xfrm>
          <a:prstGeom prst="rect">
            <a:avLst/>
          </a:prstGeom>
        </p:spPr>
        <p:txBody>
          <a:bodyPr vert="horz" wrap="square" lIns="0" tIns="0" rIns="0" bIns="0" rtlCol="0">
            <a:spAutoFit/>
          </a:bodyPr>
          <a:lstStyle>
            <a:lvl1pPr marL="0" indent="0" algn="l" defTabSz="914199" rtl="0" eaLnBrk="1" latinLnBrk="0" hangingPunct="1">
              <a:spcBef>
                <a:spcPts val="411"/>
              </a:spcBef>
              <a:buClr>
                <a:srgbClr val="CF022B"/>
              </a:buClr>
              <a:buSzPct val="90000"/>
              <a:buFontTx/>
              <a:buNone/>
              <a:tabLst/>
              <a:defRPr sz="2000" kern="1200" normalizeH="0" baseline="0">
                <a:solidFill>
                  <a:schemeClr val="tx1"/>
                </a:solidFill>
                <a:latin typeface="+mj-lt"/>
                <a:ea typeface="+mn-ea"/>
                <a:cs typeface="+mn-cs"/>
              </a:defRPr>
            </a:lvl1pPr>
            <a:lvl2pPr marL="457100" indent="0" algn="ctr" defTabSz="914199" rtl="0" eaLnBrk="1" latinLnBrk="0" hangingPunct="1">
              <a:spcBef>
                <a:spcPts val="411"/>
              </a:spcBef>
              <a:buSzPct val="80000"/>
              <a:buFontTx/>
              <a:buNone/>
              <a:tabLst/>
              <a:defRPr sz="1800" kern="1200">
                <a:solidFill>
                  <a:schemeClr val="tx1">
                    <a:tint val="75000"/>
                  </a:schemeClr>
                </a:solidFill>
                <a:latin typeface="+mn-lt"/>
                <a:ea typeface="+mn-ea"/>
                <a:cs typeface="+mn-cs"/>
              </a:defRPr>
            </a:lvl2pPr>
            <a:lvl3pPr marL="914199" marR="0" indent="0" algn="ctr" defTabSz="725488" rtl="0" eaLnBrk="1" fontAlgn="auto" latinLnBrk="0" hangingPunct="1">
              <a:lnSpc>
                <a:spcPct val="100000"/>
              </a:lnSpc>
              <a:spcBef>
                <a:spcPts val="411"/>
              </a:spcBef>
              <a:spcAft>
                <a:spcPts val="0"/>
              </a:spcAft>
              <a:buClrTx/>
              <a:buSzTx/>
              <a:buFont typeface="Calibri" panose="020F0502020204030204" pitchFamily="34" charset="0"/>
              <a:buNone/>
              <a:tabLst/>
              <a:defRPr lang="fr-FR" sz="1600" i="0" kern="1200" baseline="0">
                <a:solidFill>
                  <a:schemeClr val="tx1">
                    <a:tint val="75000"/>
                  </a:schemeClr>
                </a:solidFill>
                <a:latin typeface="+mn-lt"/>
                <a:ea typeface="+mn-ea"/>
                <a:cs typeface="+mn-cs"/>
              </a:defRPr>
            </a:lvl3pPr>
            <a:lvl4pPr marL="1371299" indent="0" algn="ctr" defTabSz="914199" rtl="0" eaLnBrk="1" latinLnBrk="0" hangingPunct="1">
              <a:spcBef>
                <a:spcPts val="0"/>
              </a:spcBef>
              <a:buFont typeface="Calibri" panose="020F0502020204030204" pitchFamily="34" charset="0"/>
              <a:buNone/>
              <a:tabLst/>
              <a:defRPr sz="1600" i="0" kern="1200">
                <a:solidFill>
                  <a:schemeClr val="tx1">
                    <a:tint val="75000"/>
                  </a:schemeClr>
                </a:solidFill>
                <a:latin typeface="+mn-lt"/>
                <a:ea typeface="+mn-ea"/>
                <a:cs typeface="+mn-cs"/>
              </a:defRPr>
            </a:lvl4pPr>
            <a:lvl5pPr marL="1828398" marR="0" indent="0" algn="ctr" defTabSz="914199" rtl="0" eaLnBrk="1" fontAlgn="auto" latinLnBrk="0" hangingPunct="1">
              <a:lnSpc>
                <a:spcPct val="100000"/>
              </a:lnSpc>
              <a:spcBef>
                <a:spcPts val="0"/>
              </a:spcBef>
              <a:spcAft>
                <a:spcPts val="0"/>
              </a:spcAft>
              <a:buClrTx/>
              <a:buSzTx/>
              <a:buFont typeface="Calibri" panose="020F0502020204030204" pitchFamily="34" charset="0"/>
              <a:buNone/>
              <a:tabLst/>
              <a:defRPr sz="1600" i="0" kern="1200">
                <a:solidFill>
                  <a:schemeClr val="tx1">
                    <a:tint val="75000"/>
                  </a:schemeClr>
                </a:solidFill>
                <a:latin typeface="+mn-lt"/>
                <a:ea typeface="+mn-ea"/>
                <a:cs typeface="+mn-cs"/>
              </a:defRPr>
            </a:lvl5pPr>
            <a:lvl6pPr marL="2285498" indent="0" algn="ctr" defTabSz="914199" rtl="0" eaLnBrk="1" latinLnBrk="0" hangingPunct="1">
              <a:spcBef>
                <a:spcPct val="20000"/>
              </a:spcBef>
              <a:buFont typeface="Calibri" panose="020F0502020204030204" pitchFamily="34" charset="0"/>
              <a:buNone/>
              <a:defRPr sz="1600" kern="1200">
                <a:solidFill>
                  <a:schemeClr val="tx1">
                    <a:tint val="75000"/>
                  </a:schemeClr>
                </a:solidFill>
                <a:latin typeface="+mn-lt"/>
                <a:ea typeface="+mn-ea"/>
                <a:cs typeface="+mn-cs"/>
              </a:defRPr>
            </a:lvl6pPr>
            <a:lvl7pPr marL="2742596" indent="0" algn="ctr" defTabSz="914199" rtl="0" eaLnBrk="1" latinLnBrk="0" hangingPunct="1">
              <a:spcBef>
                <a:spcPct val="20000"/>
              </a:spcBef>
              <a:buFont typeface="Calibri" panose="020F0502020204030204" pitchFamily="34" charset="0"/>
              <a:buNone/>
              <a:defRPr sz="1600" kern="1200">
                <a:solidFill>
                  <a:schemeClr val="tx1">
                    <a:tint val="75000"/>
                  </a:schemeClr>
                </a:solidFill>
                <a:latin typeface="+mn-lt"/>
                <a:ea typeface="+mn-ea"/>
                <a:cs typeface="+mn-cs"/>
              </a:defRPr>
            </a:lvl7pPr>
            <a:lvl8pPr marL="3199696" indent="0" algn="ctr" defTabSz="91419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795" indent="0" algn="ctr" defTabSz="91419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fr-FR" dirty="0" smtClean="0"/>
              <a:t>Version 2.3</a:t>
            </a:r>
            <a:endParaRPr lang="fr-FR" dirty="0"/>
          </a:p>
        </p:txBody>
      </p:sp>
    </p:spTree>
    <p:extLst>
      <p:ext uri="{BB962C8B-B14F-4D97-AF65-F5344CB8AC3E}">
        <p14:creationId xmlns:p14="http://schemas.microsoft.com/office/powerpoint/2010/main" val="370781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re 18"/>
          <p:cNvSpPr>
            <a:spLocks noGrp="1"/>
          </p:cNvSpPr>
          <p:nvPr>
            <p:ph type="ctrTitle"/>
          </p:nvPr>
        </p:nvSpPr>
        <p:spPr/>
        <p:txBody>
          <a:bodyPr/>
          <a:lstStyle/>
          <a:p>
            <a:r>
              <a:rPr lang="fr-FR" dirty="0" smtClean="0"/>
              <a:t>REPORTING</a:t>
            </a:r>
            <a:endParaRPr lang="fr-FR" dirty="0"/>
          </a:p>
        </p:txBody>
      </p:sp>
      <p:sp>
        <p:nvSpPr>
          <p:cNvPr id="2" name="Espace réservé du pied de page 1"/>
          <p:cNvSpPr>
            <a:spLocks noGrp="1"/>
          </p:cNvSpPr>
          <p:nvPr>
            <p:ph type="ftr" sz="quarter" idx="13"/>
          </p:nvPr>
        </p:nvSpPr>
        <p:spPr/>
        <p:txBody>
          <a:bodyPr/>
          <a:lstStyle/>
          <a:p>
            <a:r>
              <a:rPr lang="fr-FR" smtClean="0"/>
              <a:t>Guide utilisateur ATOM</a:t>
            </a:r>
            <a:endParaRPr lang="fr-FR" dirty="0"/>
          </a:p>
        </p:txBody>
      </p:sp>
      <p:sp>
        <p:nvSpPr>
          <p:cNvPr id="3" name="Espace réservé du numéro de diapositive 2"/>
          <p:cNvSpPr>
            <a:spLocks noGrp="1"/>
          </p:cNvSpPr>
          <p:nvPr>
            <p:ph type="sldNum" sz="quarter" idx="14"/>
          </p:nvPr>
        </p:nvSpPr>
        <p:spPr/>
        <p:txBody>
          <a:bodyPr/>
          <a:lstStyle/>
          <a:p>
            <a:fld id="{AF43E6FD-AB27-4108-A2FC-346BB5F75E3F}" type="slidenum">
              <a:rPr lang="fr-FR" smtClean="0"/>
              <a:pPr/>
              <a:t>10</a:t>
            </a:fld>
            <a:endParaRPr lang="fr-FR" dirty="0"/>
          </a:p>
        </p:txBody>
      </p:sp>
      <p:pic>
        <p:nvPicPr>
          <p:cNvPr id="6" name="Espace réservé pour une image  6"/>
          <p:cNvPicPr>
            <a:picLocks noGrp="1" noChangeAspect="1"/>
          </p:cNvPicPr>
          <p:nvPr/>
        </p:nvPicPr>
        <p:blipFill>
          <a:blip r:embed="rId3">
            <a:extLst>
              <a:ext uri="{28A0092B-C50C-407E-A947-70E740481C1C}">
                <a14:useLocalDpi xmlns:a14="http://schemas.microsoft.com/office/drawing/2010/main" val="0"/>
              </a:ext>
            </a:extLst>
          </a:blip>
          <a:srcRect t="14" b="14"/>
          <a:stretch>
            <a:fillRect/>
          </a:stretch>
        </p:blipFill>
        <p:spPr bwMode="gray">
          <a:xfrm>
            <a:off x="-5945" y="-27384"/>
            <a:ext cx="9155891" cy="343153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3719 w 10000"/>
              <a:gd name="connsiteY3" fmla="*/ 9987 h 10000"/>
              <a:gd name="connsiteX4" fmla="*/ 0 w 10000"/>
              <a:gd name="connsiteY4" fmla="*/ 10000 h 10000"/>
              <a:gd name="connsiteX5" fmla="*/ 0 w 10000"/>
              <a:gd name="connsiteY5" fmla="*/ 0 h 10000"/>
              <a:gd name="connsiteX0" fmla="*/ 0 w 10007"/>
              <a:gd name="connsiteY0" fmla="*/ 0 h 10000"/>
              <a:gd name="connsiteX1" fmla="*/ 10000 w 10007"/>
              <a:gd name="connsiteY1" fmla="*/ 0 h 10000"/>
              <a:gd name="connsiteX2" fmla="*/ 10007 w 10007"/>
              <a:gd name="connsiteY2" fmla="*/ 6381 h 10000"/>
              <a:gd name="connsiteX3" fmla="*/ 3719 w 10007"/>
              <a:gd name="connsiteY3" fmla="*/ 9987 h 10000"/>
              <a:gd name="connsiteX4" fmla="*/ 0 w 10007"/>
              <a:gd name="connsiteY4" fmla="*/ 10000 h 10000"/>
              <a:gd name="connsiteX5" fmla="*/ 0 w 10007"/>
              <a:gd name="connsiteY5" fmla="*/ 0 h 10000"/>
              <a:gd name="connsiteX0" fmla="*/ 0 w 10007"/>
              <a:gd name="connsiteY0" fmla="*/ 0 h 9987"/>
              <a:gd name="connsiteX1" fmla="*/ 10000 w 10007"/>
              <a:gd name="connsiteY1" fmla="*/ 0 h 9987"/>
              <a:gd name="connsiteX2" fmla="*/ 10007 w 10007"/>
              <a:gd name="connsiteY2" fmla="*/ 6381 h 9987"/>
              <a:gd name="connsiteX3" fmla="*/ 3719 w 10007"/>
              <a:gd name="connsiteY3" fmla="*/ 9987 h 9987"/>
              <a:gd name="connsiteX4" fmla="*/ 0 w 10007"/>
              <a:gd name="connsiteY4" fmla="*/ 9013 h 9987"/>
              <a:gd name="connsiteX5" fmla="*/ 0 w 10007"/>
              <a:gd name="connsiteY5" fmla="*/ 0 h 9987"/>
              <a:gd name="connsiteX0" fmla="*/ 0 w 10000"/>
              <a:gd name="connsiteY0" fmla="*/ 0 h 9025"/>
              <a:gd name="connsiteX1" fmla="*/ 9993 w 10000"/>
              <a:gd name="connsiteY1" fmla="*/ 0 h 9025"/>
              <a:gd name="connsiteX2" fmla="*/ 10000 w 10000"/>
              <a:gd name="connsiteY2" fmla="*/ 6389 h 9025"/>
              <a:gd name="connsiteX3" fmla="*/ 0 w 10000"/>
              <a:gd name="connsiteY3" fmla="*/ 9025 h 9025"/>
              <a:gd name="connsiteX4" fmla="*/ 0 w 10000"/>
              <a:gd name="connsiteY4" fmla="*/ 0 h 9025"/>
              <a:gd name="connsiteX0" fmla="*/ 0 w 10000"/>
              <a:gd name="connsiteY0" fmla="*/ 0 h 10472"/>
              <a:gd name="connsiteX1" fmla="*/ 9993 w 10000"/>
              <a:gd name="connsiteY1" fmla="*/ 0 h 10472"/>
              <a:gd name="connsiteX2" fmla="*/ 10000 w 10000"/>
              <a:gd name="connsiteY2" fmla="*/ 7079 h 10472"/>
              <a:gd name="connsiteX3" fmla="*/ 0 w 10000"/>
              <a:gd name="connsiteY3" fmla="*/ 10000 h 10472"/>
              <a:gd name="connsiteX4" fmla="*/ 0 w 10000"/>
              <a:gd name="connsiteY4" fmla="*/ 0 h 10472"/>
              <a:gd name="connsiteX0" fmla="*/ 0 w 10000"/>
              <a:gd name="connsiteY0" fmla="*/ 0 h 11183"/>
              <a:gd name="connsiteX1" fmla="*/ 9993 w 10000"/>
              <a:gd name="connsiteY1" fmla="*/ 0 h 11183"/>
              <a:gd name="connsiteX2" fmla="*/ 10000 w 10000"/>
              <a:gd name="connsiteY2" fmla="*/ 7079 h 11183"/>
              <a:gd name="connsiteX3" fmla="*/ 0 w 10000"/>
              <a:gd name="connsiteY3" fmla="*/ 10000 h 11183"/>
              <a:gd name="connsiteX4" fmla="*/ 0 w 10000"/>
              <a:gd name="connsiteY4" fmla="*/ 0 h 11183"/>
              <a:gd name="connsiteX0" fmla="*/ 0 w 10000"/>
              <a:gd name="connsiteY0" fmla="*/ 0 h 10948"/>
              <a:gd name="connsiteX1" fmla="*/ 9993 w 10000"/>
              <a:gd name="connsiteY1" fmla="*/ 0 h 10948"/>
              <a:gd name="connsiteX2" fmla="*/ 10000 w 10000"/>
              <a:gd name="connsiteY2" fmla="*/ 7079 h 10948"/>
              <a:gd name="connsiteX3" fmla="*/ 0 w 10000"/>
              <a:gd name="connsiteY3" fmla="*/ 10000 h 10948"/>
              <a:gd name="connsiteX4" fmla="*/ 0 w 10000"/>
              <a:gd name="connsiteY4" fmla="*/ 0 h 10948"/>
              <a:gd name="connsiteX0" fmla="*/ 0 w 10000"/>
              <a:gd name="connsiteY0" fmla="*/ 0 h 11076"/>
              <a:gd name="connsiteX1" fmla="*/ 9993 w 10000"/>
              <a:gd name="connsiteY1" fmla="*/ 0 h 11076"/>
              <a:gd name="connsiteX2" fmla="*/ 10000 w 10000"/>
              <a:gd name="connsiteY2" fmla="*/ 7079 h 11076"/>
              <a:gd name="connsiteX3" fmla="*/ 0 w 10000"/>
              <a:gd name="connsiteY3" fmla="*/ 10000 h 11076"/>
              <a:gd name="connsiteX4" fmla="*/ 0 w 10000"/>
              <a:gd name="connsiteY4" fmla="*/ 0 h 11076"/>
              <a:gd name="connsiteX0" fmla="*/ 0 w 10000"/>
              <a:gd name="connsiteY0" fmla="*/ 0 h 10908"/>
              <a:gd name="connsiteX1" fmla="*/ 9993 w 10000"/>
              <a:gd name="connsiteY1" fmla="*/ 0 h 10908"/>
              <a:gd name="connsiteX2" fmla="*/ 10000 w 10000"/>
              <a:gd name="connsiteY2" fmla="*/ 7079 h 10908"/>
              <a:gd name="connsiteX3" fmla="*/ 0 w 10000"/>
              <a:gd name="connsiteY3" fmla="*/ 10000 h 10908"/>
              <a:gd name="connsiteX4" fmla="*/ 0 w 10000"/>
              <a:gd name="connsiteY4" fmla="*/ 0 h 10908"/>
              <a:gd name="connsiteX0" fmla="*/ 0 w 10000"/>
              <a:gd name="connsiteY0" fmla="*/ 0 h 10903"/>
              <a:gd name="connsiteX1" fmla="*/ 9993 w 10000"/>
              <a:gd name="connsiteY1" fmla="*/ 0 h 10903"/>
              <a:gd name="connsiteX2" fmla="*/ 10000 w 10000"/>
              <a:gd name="connsiteY2" fmla="*/ 7079 h 10903"/>
              <a:gd name="connsiteX3" fmla="*/ 0 w 10000"/>
              <a:gd name="connsiteY3" fmla="*/ 10000 h 10903"/>
              <a:gd name="connsiteX4" fmla="*/ 0 w 10000"/>
              <a:gd name="connsiteY4" fmla="*/ 0 h 10903"/>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171"/>
              <a:gd name="connsiteX1" fmla="*/ 9993 w 10000"/>
              <a:gd name="connsiteY1" fmla="*/ 0 h 11171"/>
              <a:gd name="connsiteX2" fmla="*/ 10000 w 10000"/>
              <a:gd name="connsiteY2" fmla="*/ 7079 h 11171"/>
              <a:gd name="connsiteX3" fmla="*/ 4032 w 10000"/>
              <a:gd name="connsiteY3" fmla="*/ 11028 h 11171"/>
              <a:gd name="connsiteX4" fmla="*/ 0 w 10000"/>
              <a:gd name="connsiteY4" fmla="*/ 10000 h 11171"/>
              <a:gd name="connsiteX5" fmla="*/ 0 w 10000"/>
              <a:gd name="connsiteY5" fmla="*/ 0 h 11171"/>
              <a:gd name="connsiteX0" fmla="*/ 0 w 10000"/>
              <a:gd name="connsiteY0" fmla="*/ 0 h 11031"/>
              <a:gd name="connsiteX1" fmla="*/ 9993 w 10000"/>
              <a:gd name="connsiteY1" fmla="*/ 0 h 11031"/>
              <a:gd name="connsiteX2" fmla="*/ 10000 w 10000"/>
              <a:gd name="connsiteY2" fmla="*/ 7079 h 11031"/>
              <a:gd name="connsiteX3" fmla="*/ 4032 w 10000"/>
              <a:gd name="connsiteY3" fmla="*/ 11028 h 11031"/>
              <a:gd name="connsiteX4" fmla="*/ 0 w 10000"/>
              <a:gd name="connsiteY4" fmla="*/ 10000 h 11031"/>
              <a:gd name="connsiteX5" fmla="*/ 0 w 10000"/>
              <a:gd name="connsiteY5" fmla="*/ 0 h 11031"/>
              <a:gd name="connsiteX0" fmla="*/ 0 w 10000"/>
              <a:gd name="connsiteY0" fmla="*/ 0 h 11048"/>
              <a:gd name="connsiteX1" fmla="*/ 9993 w 10000"/>
              <a:gd name="connsiteY1" fmla="*/ 0 h 11048"/>
              <a:gd name="connsiteX2" fmla="*/ 10000 w 10000"/>
              <a:gd name="connsiteY2" fmla="*/ 7079 h 11048"/>
              <a:gd name="connsiteX3" fmla="*/ 4032 w 10000"/>
              <a:gd name="connsiteY3" fmla="*/ 11028 h 11048"/>
              <a:gd name="connsiteX4" fmla="*/ 0 w 10000"/>
              <a:gd name="connsiteY4" fmla="*/ 10000 h 11048"/>
              <a:gd name="connsiteX5" fmla="*/ 0 w 10000"/>
              <a:gd name="connsiteY5" fmla="*/ 0 h 11048"/>
              <a:gd name="connsiteX0" fmla="*/ 0 w 10010"/>
              <a:gd name="connsiteY0" fmla="*/ 663 h 11048"/>
              <a:gd name="connsiteX1" fmla="*/ 10003 w 10010"/>
              <a:gd name="connsiteY1" fmla="*/ 0 h 11048"/>
              <a:gd name="connsiteX2" fmla="*/ 10010 w 10010"/>
              <a:gd name="connsiteY2" fmla="*/ 7079 h 11048"/>
              <a:gd name="connsiteX3" fmla="*/ 4042 w 10010"/>
              <a:gd name="connsiteY3" fmla="*/ 11028 h 11048"/>
              <a:gd name="connsiteX4" fmla="*/ 10 w 10010"/>
              <a:gd name="connsiteY4" fmla="*/ 10000 h 11048"/>
              <a:gd name="connsiteX5" fmla="*/ 0 w 10010"/>
              <a:gd name="connsiteY5" fmla="*/ 663 h 11048"/>
              <a:gd name="connsiteX0" fmla="*/ 0 w 10010"/>
              <a:gd name="connsiteY0" fmla="*/ 0 h 10385"/>
              <a:gd name="connsiteX1" fmla="*/ 10003 w 10010"/>
              <a:gd name="connsiteY1" fmla="*/ 0 h 10385"/>
              <a:gd name="connsiteX2" fmla="*/ 10010 w 10010"/>
              <a:gd name="connsiteY2" fmla="*/ 6416 h 10385"/>
              <a:gd name="connsiteX3" fmla="*/ 4042 w 10010"/>
              <a:gd name="connsiteY3" fmla="*/ 10365 h 10385"/>
              <a:gd name="connsiteX4" fmla="*/ 10 w 10010"/>
              <a:gd name="connsiteY4" fmla="*/ 9337 h 10385"/>
              <a:gd name="connsiteX5" fmla="*/ 0 w 10010"/>
              <a:gd name="connsiteY5" fmla="*/ 0 h 10385"/>
              <a:gd name="connsiteX0" fmla="*/ 0 w 10003"/>
              <a:gd name="connsiteY0" fmla="*/ 0 h 10404"/>
              <a:gd name="connsiteX1" fmla="*/ 9996 w 10003"/>
              <a:gd name="connsiteY1" fmla="*/ 19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8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1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6"/>
              <a:gd name="connsiteY0" fmla="*/ 0 h 10382"/>
              <a:gd name="connsiteX1" fmla="*/ 10006 w 10006"/>
              <a:gd name="connsiteY1" fmla="*/ 9 h 10382"/>
              <a:gd name="connsiteX2" fmla="*/ 10006 w 10006"/>
              <a:gd name="connsiteY2" fmla="*/ 6413 h 10382"/>
              <a:gd name="connsiteX3" fmla="*/ 4038 w 10006"/>
              <a:gd name="connsiteY3" fmla="*/ 10362 h 10382"/>
              <a:gd name="connsiteX4" fmla="*/ 6 w 10006"/>
              <a:gd name="connsiteY4" fmla="*/ 9334 h 10382"/>
              <a:gd name="connsiteX5" fmla="*/ 0 w 10006"/>
              <a:gd name="connsiteY5" fmla="*/ 0 h 1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10382">
                <a:moveTo>
                  <a:pt x="0" y="0"/>
                </a:moveTo>
                <a:lnTo>
                  <a:pt x="10006" y="9"/>
                </a:lnTo>
                <a:cubicBezTo>
                  <a:pt x="10008" y="2369"/>
                  <a:pt x="10004" y="4054"/>
                  <a:pt x="10006" y="6413"/>
                </a:cubicBezTo>
                <a:cubicBezTo>
                  <a:pt x="7507" y="10149"/>
                  <a:pt x="4067" y="10394"/>
                  <a:pt x="4038" y="10362"/>
                </a:cubicBezTo>
                <a:cubicBezTo>
                  <a:pt x="4002" y="10407"/>
                  <a:pt x="1781" y="10476"/>
                  <a:pt x="6" y="9334"/>
                </a:cubicBezTo>
                <a:cubicBezTo>
                  <a:pt x="3" y="6222"/>
                  <a:pt x="3" y="3112"/>
                  <a:pt x="0" y="0"/>
                </a:cubicBezTo>
                <a:close/>
              </a:path>
            </a:pathLst>
          </a:custGeom>
        </p:spPr>
      </p:pic>
    </p:spTree>
    <p:extLst>
      <p:ext uri="{BB962C8B-B14F-4D97-AF65-F5344CB8AC3E}">
        <p14:creationId xmlns:p14="http://schemas.microsoft.com/office/powerpoint/2010/main" val="1315297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REPORTING</a:t>
            </a:r>
            <a:br>
              <a:rPr lang="fr-FR" dirty="0"/>
            </a:br>
            <a:r>
              <a:rPr lang="fr-FR" sz="1800" dirty="0"/>
              <a:t>Saisir son Reporting</a:t>
            </a:r>
            <a:endParaRPr lang="it-IT" sz="1800"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11</a:t>
            </a:fld>
            <a:endParaRPr lang="fr-FR" dirty="0"/>
          </a:p>
        </p:txBody>
      </p:sp>
      <p:sp>
        <p:nvSpPr>
          <p:cNvPr id="9" name="Espace réservé du contenu 4"/>
          <p:cNvSpPr txBox="1">
            <a:spLocks/>
          </p:cNvSpPr>
          <p:nvPr/>
        </p:nvSpPr>
        <p:spPr>
          <a:xfrm>
            <a:off x="418356" y="1401750"/>
            <a:ext cx="8088312"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1463" lvl="6" indent="-271463">
              <a:spcBef>
                <a:spcPts val="1800"/>
              </a:spcBef>
              <a:buClr>
                <a:srgbClr val="CF022B"/>
              </a:buClr>
              <a:buSzPct val="90000"/>
              <a:buBlip>
                <a:blip r:embed="rId2"/>
              </a:buBlip>
            </a:pPr>
            <a:r>
              <a:rPr lang="fr-FR" sz="2000" dirty="0" smtClean="0"/>
              <a:t>Saisir son Reporting</a:t>
            </a:r>
          </a:p>
          <a:p>
            <a:pPr lvl="1">
              <a:buClr>
                <a:schemeClr val="accent4"/>
              </a:buClr>
              <a:buSzPct val="100000"/>
              <a:buFont typeface="Wingdings" panose="05000000000000000000" pitchFamily="2" charset="2"/>
              <a:buChar char=""/>
            </a:pPr>
            <a:r>
              <a:rPr lang="fr-FR" sz="1600" dirty="0" smtClean="0"/>
              <a:t>Aller </a:t>
            </a:r>
            <a:r>
              <a:rPr lang="fr-FR" sz="1600" dirty="0"/>
              <a:t>dans le menu </a:t>
            </a:r>
            <a:r>
              <a:rPr lang="fr-FR" sz="1600" dirty="0" smtClean="0"/>
              <a:t>Reporting </a:t>
            </a:r>
            <a:r>
              <a:rPr lang="fr-FR" sz="1600" dirty="0"/>
              <a:t>et cliquer sur </a:t>
            </a:r>
            <a:r>
              <a:rPr lang="fr-FR" sz="1600" dirty="0" smtClean="0"/>
              <a:t>« Saisir mon </a:t>
            </a:r>
            <a:r>
              <a:rPr lang="fr-FR" sz="1600" dirty="0" err="1" smtClean="0"/>
              <a:t>reporting</a:t>
            </a:r>
            <a:r>
              <a:rPr lang="fr-FR" sz="1600" dirty="0" smtClean="0"/>
              <a:t> »</a:t>
            </a:r>
            <a:endParaRPr lang="fr-FR" sz="1600" dirty="0"/>
          </a:p>
          <a:p>
            <a:pPr lvl="1">
              <a:buClr>
                <a:schemeClr val="accent4"/>
              </a:buClr>
              <a:buSzPct val="100000"/>
              <a:buFont typeface="Wingdings" panose="05000000000000000000" pitchFamily="2" charset="2"/>
              <a:buChar char=""/>
            </a:pPr>
            <a:r>
              <a:rPr lang="fr-FR" sz="1600" dirty="0" smtClean="0"/>
              <a:t>Cette fonctionnalité permet au collaborateur de saisir son </a:t>
            </a:r>
            <a:r>
              <a:rPr lang="fr-FR" sz="1600" dirty="0" err="1" smtClean="0"/>
              <a:t>reporting</a:t>
            </a:r>
            <a:r>
              <a:rPr lang="fr-FR" sz="1600" dirty="0" smtClean="0"/>
              <a:t> hebdomadaire.</a:t>
            </a:r>
          </a:p>
          <a:p>
            <a:pPr lvl="1">
              <a:buClr>
                <a:schemeClr val="accent4"/>
              </a:buClr>
              <a:buSzPct val="100000"/>
              <a:buFont typeface="Wingdings" panose="05000000000000000000" pitchFamily="2" charset="2"/>
              <a:buChar char=""/>
            </a:pPr>
            <a:endParaRPr lang="fr-FR" sz="1600" dirty="0"/>
          </a:p>
          <a:p>
            <a:pPr lvl="1">
              <a:buClr>
                <a:schemeClr val="accent4"/>
              </a:buClr>
              <a:buSzPct val="100000"/>
              <a:buFont typeface="Wingdings" panose="05000000000000000000" pitchFamily="2" charset="2"/>
              <a:buChar char=""/>
            </a:pPr>
            <a:endParaRPr lang="fr-FR" sz="1600" dirty="0" smtClean="0"/>
          </a:p>
          <a:p>
            <a:pPr lvl="1">
              <a:buClr>
                <a:schemeClr val="accent4"/>
              </a:buClr>
              <a:buSzPct val="100000"/>
              <a:buFont typeface="Wingdings" panose="05000000000000000000" pitchFamily="2" charset="2"/>
              <a:buChar char=""/>
            </a:pPr>
            <a:endParaRPr lang="fr-FR" sz="1600" dirty="0"/>
          </a:p>
          <a:p>
            <a:pPr lvl="1">
              <a:buClr>
                <a:schemeClr val="accent4"/>
              </a:buClr>
              <a:buSzPct val="100000"/>
              <a:buFont typeface="Wingdings" panose="05000000000000000000" pitchFamily="2" charset="2"/>
              <a:buChar char=""/>
            </a:pPr>
            <a:endParaRPr lang="fr-FR" sz="1600" dirty="0" smtClean="0"/>
          </a:p>
          <a:p>
            <a:pPr lvl="1">
              <a:buClr>
                <a:schemeClr val="accent4"/>
              </a:buClr>
              <a:buSzPct val="100000"/>
              <a:buFont typeface="Wingdings" panose="05000000000000000000" pitchFamily="2" charset="2"/>
              <a:buChar char=""/>
            </a:pPr>
            <a:endParaRPr lang="fr-FR" sz="1600" dirty="0"/>
          </a:p>
          <a:p>
            <a:pPr marL="473075" lvl="1" indent="0">
              <a:buClr>
                <a:schemeClr val="accent4"/>
              </a:buClr>
              <a:buSzPct val="100000"/>
              <a:buNone/>
            </a:pPr>
            <a:endParaRPr lang="fr-FR" sz="1600" dirty="0" smtClean="0"/>
          </a:p>
          <a:p>
            <a:pPr lvl="1">
              <a:buClr>
                <a:schemeClr val="accent4"/>
              </a:buClr>
              <a:buSzPct val="100000"/>
              <a:buFont typeface="Wingdings" panose="05000000000000000000" pitchFamily="2" charset="2"/>
              <a:buChar char=""/>
            </a:pPr>
            <a:r>
              <a:rPr lang="fr-FR" sz="1600" dirty="0" smtClean="0"/>
              <a:t>Fenêtre de saisie de gauche : Projets disponibles où il existe une charge qui vous a été affectée</a:t>
            </a:r>
          </a:p>
          <a:p>
            <a:pPr lvl="1">
              <a:buClr>
                <a:schemeClr val="accent4"/>
              </a:buClr>
              <a:buSzPct val="100000"/>
              <a:buFont typeface="Wingdings" panose="05000000000000000000" pitchFamily="2" charset="2"/>
              <a:buChar char=""/>
            </a:pPr>
            <a:r>
              <a:rPr lang="fr-FR" sz="1600" dirty="0" smtClean="0"/>
              <a:t>Fenêtre </a:t>
            </a:r>
            <a:r>
              <a:rPr lang="fr-FR" sz="1600" dirty="0"/>
              <a:t>de saisie de </a:t>
            </a:r>
            <a:r>
              <a:rPr lang="fr-FR" sz="1600" dirty="0" smtClean="0"/>
              <a:t>droite : Projets sélectionnés où vous pouvez saisir votre </a:t>
            </a:r>
            <a:r>
              <a:rPr lang="fr-FR" sz="1600" dirty="0" err="1" smtClean="0"/>
              <a:t>reporting</a:t>
            </a:r>
            <a:endParaRPr lang="fr-FR" sz="1600" dirty="0" smtClean="0"/>
          </a:p>
          <a:p>
            <a:pPr lvl="1">
              <a:buClr>
                <a:schemeClr val="accent4"/>
              </a:buClr>
              <a:buSzPct val="100000"/>
              <a:buFont typeface="Wingdings" panose="05000000000000000000" pitchFamily="2" charset="2"/>
              <a:buChar char=""/>
            </a:pPr>
            <a:r>
              <a:rPr lang="fr-FR" sz="1600" dirty="0" smtClean="0"/>
              <a:t>Case à cocher </a:t>
            </a:r>
            <a:r>
              <a:rPr lang="fr-FR" sz="1600" dirty="0"/>
              <a:t>: </a:t>
            </a:r>
            <a:r>
              <a:rPr lang="fr-FR" sz="1600" dirty="0" smtClean="0"/>
              <a:t>Filtre les projets topés actifs</a:t>
            </a:r>
          </a:p>
          <a:p>
            <a:pPr lvl="1">
              <a:buClr>
                <a:schemeClr val="accent4"/>
              </a:buClr>
              <a:buSzPct val="100000"/>
              <a:buFont typeface="Wingdings" panose="05000000000000000000" pitchFamily="2" charset="2"/>
              <a:buChar char=""/>
            </a:pPr>
            <a:r>
              <a:rPr lang="fr-FR" sz="1600" dirty="0" smtClean="0"/>
              <a:t>Pour </a:t>
            </a:r>
            <a:r>
              <a:rPr lang="fr-FR" sz="1600" dirty="0"/>
              <a:t>faire basculer un projet d’une sélection à l’autre, il suffit de cliquer sur le nom du projet dans la liste ou il apparait.</a:t>
            </a:r>
          </a:p>
          <a:p>
            <a:pPr marL="785813" lvl="2" indent="0">
              <a:buClr>
                <a:schemeClr val="accent4"/>
              </a:buClr>
              <a:buNone/>
            </a:pPr>
            <a:endParaRPr lang="fr-FR" sz="1400" dirty="0"/>
          </a:p>
        </p:txBody>
      </p:sp>
      <p:pic>
        <p:nvPicPr>
          <p:cNvPr id="6" name="Image 5"/>
          <p:cNvPicPr>
            <a:picLocks noChangeAspect="1"/>
          </p:cNvPicPr>
          <p:nvPr/>
        </p:nvPicPr>
        <p:blipFill>
          <a:blip r:embed="rId4"/>
          <a:stretch>
            <a:fillRect/>
          </a:stretch>
        </p:blipFill>
        <p:spPr>
          <a:xfrm>
            <a:off x="1043608" y="2420888"/>
            <a:ext cx="6480721" cy="1729864"/>
          </a:xfrm>
          <a:prstGeom prst="rect">
            <a:avLst/>
          </a:prstGeom>
        </p:spPr>
      </p:pic>
    </p:spTree>
    <p:extLst>
      <p:ext uri="{BB962C8B-B14F-4D97-AF65-F5344CB8AC3E}">
        <p14:creationId xmlns:p14="http://schemas.microsoft.com/office/powerpoint/2010/main" val="2703499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REPORTING</a:t>
            </a:r>
            <a:br>
              <a:rPr lang="fr-FR" dirty="0"/>
            </a:br>
            <a:r>
              <a:rPr lang="fr-FR" sz="1800" dirty="0"/>
              <a:t>Saisir son Reporting</a:t>
            </a:r>
            <a:endParaRPr lang="it-IT" sz="1800"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12</a:t>
            </a:fld>
            <a:endParaRPr lang="fr-FR" dirty="0"/>
          </a:p>
        </p:txBody>
      </p:sp>
      <p:sp>
        <p:nvSpPr>
          <p:cNvPr id="9" name="Espace réservé du contenu 4"/>
          <p:cNvSpPr txBox="1">
            <a:spLocks/>
          </p:cNvSpPr>
          <p:nvPr/>
        </p:nvSpPr>
        <p:spPr>
          <a:xfrm>
            <a:off x="418356" y="1401750"/>
            <a:ext cx="8088312"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accent4"/>
              </a:buClr>
              <a:buSzPct val="100000"/>
              <a:buFont typeface="Wingdings" panose="05000000000000000000" pitchFamily="2" charset="2"/>
              <a:buChar char=""/>
            </a:pPr>
            <a:r>
              <a:rPr lang="fr-FR" sz="1600" dirty="0" smtClean="0"/>
              <a:t>Une fois qu’au moins un projet apparait dans la zone projet sélectionné et qu’on a cliqué sur « Appliquer » (on peut afficher/masquer la sélection des projets)</a:t>
            </a:r>
          </a:p>
          <a:p>
            <a:pPr marL="473075" lvl="1" indent="0">
              <a:buClr>
                <a:schemeClr val="accent1"/>
              </a:buClr>
              <a:buNone/>
            </a:pPr>
            <a:r>
              <a:rPr lang="fr-FR" sz="1400" dirty="0"/>
              <a:t> </a:t>
            </a:r>
            <a:r>
              <a:rPr lang="fr-FR" sz="1400" dirty="0" smtClean="0"/>
              <a:t>      </a:t>
            </a:r>
            <a:endParaRPr lang="fr-FR" dirty="0" smtClean="0"/>
          </a:p>
        </p:txBody>
      </p:sp>
      <p:pic>
        <p:nvPicPr>
          <p:cNvPr id="5" name="Image 4"/>
          <p:cNvPicPr>
            <a:picLocks noChangeAspect="1"/>
          </p:cNvPicPr>
          <p:nvPr/>
        </p:nvPicPr>
        <p:blipFill>
          <a:blip r:embed="rId4"/>
          <a:stretch>
            <a:fillRect/>
          </a:stretch>
        </p:blipFill>
        <p:spPr>
          <a:xfrm>
            <a:off x="1115616" y="2132856"/>
            <a:ext cx="2697138" cy="3980378"/>
          </a:xfrm>
          <a:prstGeom prst="rect">
            <a:avLst/>
          </a:prstGeom>
        </p:spPr>
      </p:pic>
      <p:sp>
        <p:nvSpPr>
          <p:cNvPr id="8" name="Espace réservé du contenu 4"/>
          <p:cNvSpPr txBox="1">
            <a:spLocks/>
          </p:cNvSpPr>
          <p:nvPr/>
        </p:nvSpPr>
        <p:spPr>
          <a:xfrm>
            <a:off x="4139951" y="2132856"/>
            <a:ext cx="4449861" cy="367240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accent4"/>
              </a:buClr>
              <a:buSzPct val="100000"/>
              <a:buFont typeface="Wingdings" panose="05000000000000000000" pitchFamily="2" charset="2"/>
              <a:buChar char=""/>
            </a:pPr>
            <a:r>
              <a:rPr lang="fr-FR" sz="1400" dirty="0" smtClean="0"/>
              <a:t>Faire sa saisie sur les différents projets suivant la semaine du mois en cours</a:t>
            </a:r>
          </a:p>
          <a:p>
            <a:pPr lvl="1">
              <a:buClr>
                <a:schemeClr val="accent4"/>
              </a:buClr>
              <a:buSzPct val="100000"/>
              <a:buFont typeface="Wingdings" panose="05000000000000000000" pitchFamily="2" charset="2"/>
              <a:buChar char=""/>
            </a:pPr>
            <a:r>
              <a:rPr lang="fr-FR" sz="1400" dirty="0" smtClean="0"/>
              <a:t>Il ne faut pas faire de saisie supérieur à 5 jours</a:t>
            </a:r>
          </a:p>
          <a:p>
            <a:pPr lvl="1">
              <a:buClr>
                <a:schemeClr val="accent4"/>
              </a:buClr>
              <a:buSzPct val="100000"/>
              <a:buFont typeface="Wingdings" panose="05000000000000000000" pitchFamily="2" charset="2"/>
              <a:buChar char=""/>
            </a:pPr>
            <a:r>
              <a:rPr lang="fr-FR" sz="1400" dirty="0" smtClean="0"/>
              <a:t>Dès que votre saisie est terminée, vous pouvez soumettre, Cf. bouton en bas de page.</a:t>
            </a:r>
          </a:p>
          <a:p>
            <a:pPr lvl="1">
              <a:buClr>
                <a:schemeClr val="accent4"/>
              </a:buClr>
              <a:buSzPct val="100000"/>
              <a:buFont typeface="Wingdings" panose="05000000000000000000" pitchFamily="2" charset="2"/>
              <a:buChar char=""/>
            </a:pPr>
            <a:r>
              <a:rPr lang="fr-FR" sz="1400" dirty="0" smtClean="0"/>
              <a:t>Veiller à prendre en compte les Warning qu’il peut y avoir</a:t>
            </a:r>
          </a:p>
          <a:p>
            <a:pPr lvl="1">
              <a:buClr>
                <a:schemeClr val="accent4"/>
              </a:buClr>
              <a:buSzPct val="100000"/>
              <a:buFont typeface="Wingdings" panose="05000000000000000000" pitchFamily="2" charset="2"/>
              <a:buChar char=""/>
            </a:pPr>
            <a:r>
              <a:rPr lang="fr-FR" sz="1400" dirty="0" smtClean="0"/>
              <a:t>Le nombre de jours saisies est indiqué dans le total hebdomadaire</a:t>
            </a:r>
          </a:p>
          <a:p>
            <a:pPr lvl="1">
              <a:buClr>
                <a:schemeClr val="accent4"/>
              </a:buClr>
              <a:buSzPct val="100000"/>
              <a:buFont typeface="Wingdings" panose="05000000000000000000" pitchFamily="2" charset="2"/>
              <a:buChar char=""/>
            </a:pPr>
            <a:r>
              <a:rPr lang="fr-FR" sz="1400" dirty="0"/>
              <a:t>Une fois une consommation de charge saisie, il faut impérativement mettre le RAE à jour. Une case à cocher "Masquer les tâches avec RAE = 0" permet de ne plus faire apparaitre toute les taches </a:t>
            </a:r>
            <a:r>
              <a:rPr lang="fr-FR" sz="1400" dirty="0" smtClean="0"/>
              <a:t>dont </a:t>
            </a:r>
            <a:r>
              <a:rPr lang="fr-FR" sz="1400" dirty="0"/>
              <a:t>le RAE est à </a:t>
            </a:r>
            <a:r>
              <a:rPr lang="fr-FR" sz="1400" dirty="0" smtClean="0"/>
              <a:t>0</a:t>
            </a:r>
          </a:p>
          <a:p>
            <a:pPr lvl="1">
              <a:buClr>
                <a:schemeClr val="accent4"/>
              </a:buClr>
              <a:buSzPct val="100000"/>
              <a:buFont typeface="Wingdings" panose="05000000000000000000" pitchFamily="2" charset="2"/>
              <a:buChar char=""/>
            </a:pPr>
            <a:r>
              <a:rPr lang="fr-FR" sz="1400" dirty="0" smtClean="0"/>
              <a:t>Une fois qu’une semaine est complète et soumise, elle n’est plus modifiable par cet écran</a:t>
            </a:r>
            <a:endParaRPr lang="fr-FR" sz="1400" dirty="0"/>
          </a:p>
          <a:p>
            <a:pPr lvl="1">
              <a:buClr>
                <a:schemeClr val="accent4"/>
              </a:buClr>
              <a:buSzPct val="100000"/>
              <a:buFont typeface="Wingdings" panose="05000000000000000000" pitchFamily="2" charset="2"/>
              <a:buChar char=""/>
            </a:pPr>
            <a:endParaRPr lang="fr-FR" sz="1400" dirty="0" smtClean="0"/>
          </a:p>
        </p:txBody>
      </p:sp>
      <p:pic>
        <p:nvPicPr>
          <p:cNvPr id="6" name="Image 5"/>
          <p:cNvPicPr>
            <a:picLocks noChangeAspect="1"/>
          </p:cNvPicPr>
          <p:nvPr/>
        </p:nvPicPr>
        <p:blipFill>
          <a:blip r:embed="rId5"/>
          <a:stretch>
            <a:fillRect/>
          </a:stretch>
        </p:blipFill>
        <p:spPr>
          <a:xfrm>
            <a:off x="4821261" y="5870269"/>
            <a:ext cx="2676899" cy="943107"/>
          </a:xfrm>
          <a:prstGeom prst="rect">
            <a:avLst/>
          </a:prstGeom>
        </p:spPr>
      </p:pic>
    </p:spTree>
    <p:extLst>
      <p:ext uri="{BB962C8B-B14F-4D97-AF65-F5344CB8AC3E}">
        <p14:creationId xmlns:p14="http://schemas.microsoft.com/office/powerpoint/2010/main" val="3438473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REPORTING</a:t>
            </a:r>
            <a:br>
              <a:rPr lang="fr-FR" dirty="0"/>
            </a:br>
            <a:r>
              <a:rPr lang="fr-FR" sz="1800" dirty="0"/>
              <a:t>Saisir son Reporting</a:t>
            </a:r>
            <a:endParaRPr lang="it-IT" sz="1800"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13</a:t>
            </a:fld>
            <a:endParaRPr lang="fr-FR" dirty="0"/>
          </a:p>
        </p:txBody>
      </p:sp>
      <p:sp>
        <p:nvSpPr>
          <p:cNvPr id="9" name="Espace réservé du contenu 4"/>
          <p:cNvSpPr txBox="1">
            <a:spLocks/>
          </p:cNvSpPr>
          <p:nvPr/>
        </p:nvSpPr>
        <p:spPr>
          <a:xfrm>
            <a:off x="418356" y="1401750"/>
            <a:ext cx="8088312"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smtClean="0"/>
              <a:t>Enregistrer sans soumettre</a:t>
            </a:r>
          </a:p>
          <a:p>
            <a:pPr lvl="1">
              <a:buClr>
                <a:schemeClr val="accent4"/>
              </a:buClr>
              <a:buSzPct val="100000"/>
              <a:buFont typeface="Wingdings" panose="05000000000000000000" pitchFamily="2" charset="2"/>
              <a:buChar char=""/>
            </a:pPr>
            <a:r>
              <a:rPr lang="fr-FR" sz="1600" dirty="0" smtClean="0"/>
              <a:t>La saisie n’apparait que sur l’écran de l’utilisateur connecté</a:t>
            </a:r>
          </a:p>
          <a:p>
            <a:pPr lvl="1">
              <a:buClr>
                <a:schemeClr val="accent4"/>
              </a:buClr>
              <a:buSzPct val="100000"/>
              <a:buFont typeface="Wingdings" panose="05000000000000000000" pitchFamily="2" charset="2"/>
              <a:buChar char=""/>
            </a:pPr>
            <a:r>
              <a:rPr lang="fr-FR" sz="1600" dirty="0" smtClean="0"/>
              <a:t>Elle n’impacte pas les projets et le consolidé global</a:t>
            </a:r>
          </a:p>
          <a:p>
            <a:pPr lvl="1">
              <a:buClr>
                <a:schemeClr val="accent4"/>
              </a:buClr>
              <a:buSzPct val="100000"/>
              <a:buFont typeface="Wingdings" panose="05000000000000000000" pitchFamily="2" charset="2"/>
              <a:buChar char=""/>
            </a:pPr>
            <a:r>
              <a:rPr lang="fr-FR" sz="1600" dirty="0" smtClean="0"/>
              <a:t>L’usage de cette fonctionnalité est à limiter et doit être temporaire le temps d’une saisie longue à faire : ne pas enregistrer toute sa semaine pour soumettre le dernier jour</a:t>
            </a:r>
          </a:p>
          <a:p>
            <a:r>
              <a:rPr lang="fr-FR" dirty="0" smtClean="0"/>
              <a:t>Soumettre</a:t>
            </a:r>
            <a:endParaRPr lang="fr-FR" dirty="0"/>
          </a:p>
          <a:p>
            <a:pPr lvl="1">
              <a:buClr>
                <a:schemeClr val="accent4"/>
              </a:buClr>
              <a:buSzPct val="100000"/>
              <a:buFont typeface="Wingdings" panose="05000000000000000000" pitchFamily="2" charset="2"/>
              <a:buChar char=""/>
            </a:pPr>
            <a:r>
              <a:rPr lang="fr-FR" sz="1600" dirty="0"/>
              <a:t>L</a:t>
            </a:r>
            <a:r>
              <a:rPr lang="fr-FR" sz="1600" dirty="0" smtClean="0"/>
              <a:t>a saisie est prise en compte dans les projets et dans les différents outils de suivi du </a:t>
            </a:r>
            <a:r>
              <a:rPr lang="fr-FR" sz="1600" dirty="0" err="1" smtClean="0"/>
              <a:t>reporting</a:t>
            </a:r>
            <a:r>
              <a:rPr lang="fr-FR" sz="1600" dirty="0" smtClean="0"/>
              <a:t> </a:t>
            </a:r>
          </a:p>
          <a:p>
            <a:pPr lvl="1">
              <a:buClr>
                <a:schemeClr val="accent4"/>
              </a:buClr>
              <a:buSzPct val="100000"/>
              <a:buFont typeface="Wingdings" panose="05000000000000000000" pitchFamily="2" charset="2"/>
              <a:buChar char=""/>
            </a:pPr>
            <a:r>
              <a:rPr lang="fr-FR" sz="1600" dirty="0" smtClean="0"/>
              <a:t>Si le total saisi est égal au nombre de jours de la semaine : la saisie ne sera plus modifiable une fois soumise</a:t>
            </a:r>
          </a:p>
          <a:p>
            <a:pPr lvl="1">
              <a:buClr>
                <a:schemeClr val="accent4"/>
              </a:buClr>
              <a:buSzPct val="100000"/>
              <a:buFont typeface="Wingdings" panose="05000000000000000000" pitchFamily="2" charset="2"/>
              <a:buChar char=""/>
            </a:pPr>
            <a:r>
              <a:rPr lang="fr-FR" sz="1600" dirty="0" smtClean="0"/>
              <a:t>Dans le cas contraire, il est toujours possible de la modifier et de la soumettre de nouveau par la suite</a:t>
            </a:r>
          </a:p>
          <a:p>
            <a:pPr lvl="1">
              <a:buClr>
                <a:schemeClr val="accent4"/>
              </a:buClr>
              <a:buSzPct val="100000"/>
              <a:buFont typeface="Wingdings" panose="05000000000000000000" pitchFamily="2" charset="2"/>
              <a:buChar char=""/>
            </a:pPr>
            <a:r>
              <a:rPr lang="fr-FR" sz="1600" dirty="0" smtClean="0"/>
              <a:t>Il est possible de soumettre autant de fois que nécessaire tant que la saisie n’est pas complète</a:t>
            </a:r>
          </a:p>
          <a:p>
            <a:pPr marL="473075" lvl="1" indent="0">
              <a:buClr>
                <a:schemeClr val="accent1"/>
              </a:buClr>
              <a:buNone/>
            </a:pPr>
            <a:r>
              <a:rPr lang="fr-FR" sz="1600" dirty="0" smtClean="0"/>
              <a:t>       </a:t>
            </a:r>
          </a:p>
        </p:txBody>
      </p:sp>
      <p:sp>
        <p:nvSpPr>
          <p:cNvPr id="8" name="Espace réservé du contenu 4"/>
          <p:cNvSpPr txBox="1">
            <a:spLocks/>
          </p:cNvSpPr>
          <p:nvPr/>
        </p:nvSpPr>
        <p:spPr>
          <a:xfrm>
            <a:off x="4139951" y="2420888"/>
            <a:ext cx="4449861" cy="367240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accent4"/>
              </a:buClr>
              <a:buSzPct val="100000"/>
              <a:buFont typeface="Wingdings" panose="05000000000000000000" pitchFamily="2" charset="2"/>
              <a:buChar char=""/>
            </a:pPr>
            <a:endParaRPr lang="fr-FR" sz="1400" dirty="0" smtClean="0"/>
          </a:p>
        </p:txBody>
      </p:sp>
    </p:spTree>
    <p:extLst>
      <p:ext uri="{BB962C8B-B14F-4D97-AF65-F5344CB8AC3E}">
        <p14:creationId xmlns:p14="http://schemas.microsoft.com/office/powerpoint/2010/main" val="4141948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REPORTING</a:t>
            </a:r>
            <a:br>
              <a:rPr lang="fr-FR" dirty="0"/>
            </a:br>
            <a:r>
              <a:rPr lang="fr-FR" sz="1800" dirty="0" smtClean="0"/>
              <a:t>Demander une tâche supplémentaire</a:t>
            </a:r>
            <a:endParaRPr lang="it-IT" sz="1800"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14</a:t>
            </a:fld>
            <a:endParaRPr lang="fr-FR" dirty="0"/>
          </a:p>
        </p:txBody>
      </p:sp>
      <p:sp>
        <p:nvSpPr>
          <p:cNvPr id="9" name="Espace réservé du contenu 4"/>
          <p:cNvSpPr txBox="1">
            <a:spLocks/>
          </p:cNvSpPr>
          <p:nvPr/>
        </p:nvSpPr>
        <p:spPr>
          <a:xfrm>
            <a:off x="418356" y="1401750"/>
            <a:ext cx="8088312"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1463" lvl="6" indent="-271463">
              <a:spcBef>
                <a:spcPts val="1800"/>
              </a:spcBef>
              <a:buClr>
                <a:srgbClr val="CF022B"/>
              </a:buClr>
              <a:buSzPct val="90000"/>
              <a:buBlip>
                <a:blip r:embed="rId2"/>
              </a:buBlip>
            </a:pPr>
            <a:r>
              <a:rPr lang="fr-FR" sz="2000" dirty="0"/>
              <a:t>Demander une tâche supplémentaire</a:t>
            </a:r>
          </a:p>
          <a:p>
            <a:pPr lvl="1">
              <a:buClr>
                <a:schemeClr val="accent4"/>
              </a:buClr>
              <a:buSzPct val="100000"/>
              <a:buFont typeface="Wingdings" panose="05000000000000000000" pitchFamily="2" charset="2"/>
              <a:buChar char=""/>
            </a:pPr>
            <a:r>
              <a:rPr lang="fr-FR" sz="1600" dirty="0" smtClean="0"/>
              <a:t>Dans la partie Saisir son rapport d’activité</a:t>
            </a:r>
          </a:p>
          <a:p>
            <a:pPr marL="473075" lvl="1" indent="0">
              <a:buClr>
                <a:schemeClr val="accent1"/>
              </a:buClr>
              <a:buNone/>
            </a:pPr>
            <a:r>
              <a:rPr lang="fr-FR" sz="1400" dirty="0"/>
              <a:t> </a:t>
            </a:r>
            <a:r>
              <a:rPr lang="fr-FR" sz="1400" dirty="0" smtClean="0"/>
              <a:t>     Il existe une fonctionnalité qui permet de demander une tâche à son référent.</a:t>
            </a:r>
          </a:p>
          <a:p>
            <a:pPr marL="473075" lvl="1" indent="0">
              <a:buClr>
                <a:schemeClr val="accent1"/>
              </a:buClr>
              <a:buNone/>
            </a:pPr>
            <a:r>
              <a:rPr lang="fr-FR" sz="1400" dirty="0"/>
              <a:t> </a:t>
            </a:r>
            <a:r>
              <a:rPr lang="fr-FR" sz="1400" dirty="0" smtClean="0"/>
              <a:t>     Cette fonctionnalité peut s’avérer très pratique et permet au référent de gagner du temps, </a:t>
            </a:r>
          </a:p>
          <a:p>
            <a:pPr marL="473075" lvl="1" indent="0">
              <a:buClr>
                <a:schemeClr val="accent1"/>
              </a:buClr>
              <a:buNone/>
            </a:pPr>
            <a:r>
              <a:rPr lang="fr-FR" sz="1400" dirty="0" smtClean="0"/>
              <a:t>      notamment sur les enveloppes. Le référent n’aura qu’à valider la demande ou la refuser.</a:t>
            </a:r>
          </a:p>
          <a:p>
            <a:pPr marL="473075" lvl="1" indent="0">
              <a:buClr>
                <a:schemeClr val="accent1"/>
              </a:buClr>
              <a:buNone/>
            </a:pPr>
            <a:r>
              <a:rPr lang="fr-FR" sz="1400" dirty="0"/>
              <a:t> </a:t>
            </a:r>
            <a:r>
              <a:rPr lang="fr-FR" sz="1400" dirty="0" smtClean="0"/>
              <a:t>    </a:t>
            </a:r>
          </a:p>
          <a:p>
            <a:pPr marL="473075" lvl="1" indent="0">
              <a:buClr>
                <a:schemeClr val="accent1"/>
              </a:buClr>
              <a:buNone/>
            </a:pPr>
            <a:endParaRPr lang="fr-FR" sz="1400" dirty="0"/>
          </a:p>
          <a:p>
            <a:pPr marL="473075" lvl="1" indent="0">
              <a:buClr>
                <a:schemeClr val="accent1"/>
              </a:buClr>
              <a:buNone/>
            </a:pPr>
            <a:endParaRPr lang="fr-FR" sz="1400" dirty="0" smtClean="0"/>
          </a:p>
          <a:p>
            <a:pPr marL="473075" lvl="1" indent="0">
              <a:buClr>
                <a:schemeClr val="accent1"/>
              </a:buClr>
              <a:buNone/>
            </a:pPr>
            <a:endParaRPr lang="fr-FR" sz="1400" dirty="0"/>
          </a:p>
          <a:p>
            <a:pPr marL="473075" lvl="1" indent="0">
              <a:buClr>
                <a:schemeClr val="accent1"/>
              </a:buClr>
              <a:buNone/>
            </a:pPr>
            <a:endParaRPr lang="fr-FR" sz="1400" dirty="0" smtClean="0"/>
          </a:p>
          <a:p>
            <a:pPr marL="473075" lvl="1" indent="0">
              <a:buClr>
                <a:schemeClr val="accent1"/>
              </a:buClr>
              <a:buNone/>
            </a:pPr>
            <a:endParaRPr lang="fr-FR" sz="1400" dirty="0"/>
          </a:p>
          <a:p>
            <a:pPr marL="473075" lvl="1" indent="0">
              <a:buClr>
                <a:schemeClr val="accent1"/>
              </a:buClr>
              <a:buNone/>
            </a:pPr>
            <a:endParaRPr lang="fr-FR" sz="1400" dirty="0" smtClean="0"/>
          </a:p>
          <a:p>
            <a:pPr marL="473075" lvl="1" indent="0">
              <a:buClr>
                <a:schemeClr val="accent1"/>
              </a:buClr>
              <a:buNone/>
            </a:pPr>
            <a:endParaRPr lang="fr-FR" sz="1400" dirty="0"/>
          </a:p>
          <a:p>
            <a:pPr marL="473075" lvl="1" indent="0">
              <a:buClr>
                <a:schemeClr val="accent1"/>
              </a:buClr>
              <a:buNone/>
            </a:pPr>
            <a:endParaRPr lang="fr-FR" sz="1400" dirty="0" smtClean="0"/>
          </a:p>
          <a:p>
            <a:pPr marL="473075" lvl="1" indent="0">
              <a:buClr>
                <a:schemeClr val="accent1"/>
              </a:buClr>
              <a:buNone/>
            </a:pPr>
            <a:r>
              <a:rPr lang="fr-FR" sz="1400" dirty="0" smtClean="0"/>
              <a:t>      2 possibilités : - Soit Attribuer une tâche non affectée </a:t>
            </a:r>
          </a:p>
          <a:p>
            <a:pPr marL="473075" lvl="1" indent="0">
              <a:buClr>
                <a:schemeClr val="accent1"/>
              </a:buClr>
              <a:buNone/>
            </a:pPr>
            <a:r>
              <a:rPr lang="fr-FR" sz="1400" dirty="0"/>
              <a:t>	</a:t>
            </a:r>
            <a:r>
              <a:rPr lang="fr-FR" sz="1400" dirty="0" smtClean="0"/>
              <a:t>                      - Soit demander une nouvelle tâche     </a:t>
            </a:r>
            <a:endParaRPr lang="fr-FR" sz="1400" dirty="0"/>
          </a:p>
          <a:p>
            <a:pPr marL="473075" lvl="1" indent="0">
              <a:buClr>
                <a:schemeClr val="accent1"/>
              </a:buClr>
              <a:buNone/>
            </a:pPr>
            <a:r>
              <a:rPr lang="fr-FR" sz="1400" dirty="0"/>
              <a:t> </a:t>
            </a:r>
            <a:r>
              <a:rPr lang="fr-FR" sz="1400" dirty="0" smtClean="0"/>
              <a:t>    Une fois la demande envoyée un cartouche apparait confirmant sa prise en compte. </a:t>
            </a:r>
          </a:p>
          <a:p>
            <a:pPr marL="473075" lvl="1" indent="0">
              <a:buClr>
                <a:schemeClr val="accent1"/>
              </a:buClr>
              <a:buNone/>
            </a:pPr>
            <a:endParaRPr lang="fr-FR" sz="1400" dirty="0"/>
          </a:p>
          <a:p>
            <a:pPr marL="473075" lvl="1" indent="0">
              <a:buClr>
                <a:schemeClr val="accent1"/>
              </a:buClr>
              <a:buNone/>
            </a:pPr>
            <a:endParaRPr lang="fr-FR" dirty="0" smtClean="0"/>
          </a:p>
        </p:txBody>
      </p:sp>
      <p:pic>
        <p:nvPicPr>
          <p:cNvPr id="6" name="Image 5"/>
          <p:cNvPicPr>
            <a:picLocks noChangeAspect="1"/>
          </p:cNvPicPr>
          <p:nvPr/>
        </p:nvPicPr>
        <p:blipFill>
          <a:blip r:embed="rId4"/>
          <a:stretch>
            <a:fillRect/>
          </a:stretch>
        </p:blipFill>
        <p:spPr>
          <a:xfrm>
            <a:off x="4788024" y="1700808"/>
            <a:ext cx="2200275" cy="238125"/>
          </a:xfrm>
          <a:prstGeom prst="rect">
            <a:avLst/>
          </a:prstGeom>
        </p:spPr>
      </p:pic>
      <p:pic>
        <p:nvPicPr>
          <p:cNvPr id="7" name="Image 6"/>
          <p:cNvPicPr>
            <a:picLocks noChangeAspect="1"/>
          </p:cNvPicPr>
          <p:nvPr/>
        </p:nvPicPr>
        <p:blipFill>
          <a:blip r:embed="rId5"/>
          <a:stretch>
            <a:fillRect/>
          </a:stretch>
        </p:blipFill>
        <p:spPr>
          <a:xfrm>
            <a:off x="1115616" y="2924944"/>
            <a:ext cx="5256584" cy="2106406"/>
          </a:xfrm>
          <a:prstGeom prst="rect">
            <a:avLst/>
          </a:prstGeom>
        </p:spPr>
      </p:pic>
      <p:pic>
        <p:nvPicPr>
          <p:cNvPr id="10" name="Image 9"/>
          <p:cNvPicPr>
            <a:picLocks noChangeAspect="1"/>
          </p:cNvPicPr>
          <p:nvPr/>
        </p:nvPicPr>
        <p:blipFill>
          <a:blip r:embed="rId6"/>
          <a:stretch>
            <a:fillRect/>
          </a:stretch>
        </p:blipFill>
        <p:spPr>
          <a:xfrm>
            <a:off x="1043608" y="5959806"/>
            <a:ext cx="6477904" cy="609685"/>
          </a:xfrm>
          <a:prstGeom prst="rect">
            <a:avLst/>
          </a:prstGeom>
        </p:spPr>
      </p:pic>
    </p:spTree>
    <p:extLst>
      <p:ext uri="{BB962C8B-B14F-4D97-AF65-F5344CB8AC3E}">
        <p14:creationId xmlns:p14="http://schemas.microsoft.com/office/powerpoint/2010/main" val="60262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REPORTING</a:t>
            </a:r>
            <a:br>
              <a:rPr lang="fr-FR" dirty="0"/>
            </a:br>
            <a:r>
              <a:rPr lang="fr-FR" sz="1800" dirty="0"/>
              <a:t>Demander une tâche supplémentaire</a:t>
            </a:r>
            <a:endParaRPr lang="it-IT" sz="1800"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15</a:t>
            </a:fld>
            <a:endParaRPr lang="fr-FR" dirty="0"/>
          </a:p>
        </p:txBody>
      </p:sp>
      <p:sp>
        <p:nvSpPr>
          <p:cNvPr id="9" name="Espace réservé du contenu 4"/>
          <p:cNvSpPr txBox="1">
            <a:spLocks/>
          </p:cNvSpPr>
          <p:nvPr/>
        </p:nvSpPr>
        <p:spPr>
          <a:xfrm>
            <a:off x="418356" y="1364426"/>
            <a:ext cx="8142164"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accent4"/>
              </a:buClr>
              <a:buSzPct val="100000"/>
              <a:buFont typeface="Wingdings" panose="05000000000000000000" pitchFamily="2" charset="2"/>
              <a:buChar char=""/>
            </a:pPr>
            <a:r>
              <a:rPr lang="fr-FR" sz="1400" dirty="0" smtClean="0"/>
              <a:t>Le référent va être informé de la demande de tâche supplémentaire.</a:t>
            </a:r>
          </a:p>
          <a:p>
            <a:pPr lvl="1">
              <a:buClr>
                <a:schemeClr val="accent1"/>
              </a:buClr>
              <a:buFont typeface="Wingdings" panose="05000000000000000000" pitchFamily="2" charset="2"/>
              <a:buChar char="ü"/>
            </a:pPr>
            <a:endParaRPr lang="fr-FR" sz="1400" dirty="0" smtClean="0"/>
          </a:p>
          <a:p>
            <a:pPr marL="473075" lvl="1" indent="0">
              <a:buClr>
                <a:schemeClr val="accent1"/>
              </a:buClr>
              <a:buNone/>
            </a:pPr>
            <a:endParaRPr lang="fr-FR" sz="1400" dirty="0" smtClean="0"/>
          </a:p>
          <a:p>
            <a:pPr marL="473075" lvl="1" indent="0">
              <a:buClr>
                <a:schemeClr val="accent1"/>
              </a:buClr>
              <a:buNone/>
            </a:pPr>
            <a:r>
              <a:rPr lang="fr-FR" sz="1400" dirty="0" smtClean="0"/>
              <a:t>       Vous pouvez également y accéder par le menu reporting – Sous Valider</a:t>
            </a:r>
          </a:p>
          <a:p>
            <a:pPr marL="473075" lvl="1" indent="0">
              <a:buClr>
                <a:schemeClr val="accent1"/>
              </a:buClr>
              <a:buNone/>
            </a:pPr>
            <a:endParaRPr lang="fr-FR" sz="1400" dirty="0" smtClean="0"/>
          </a:p>
          <a:p>
            <a:pPr lvl="1">
              <a:buClr>
                <a:schemeClr val="accent4"/>
              </a:buClr>
              <a:buSzPct val="100000"/>
              <a:buFont typeface="Wingdings" panose="05000000000000000000" pitchFamily="2" charset="2"/>
              <a:buChar char=""/>
            </a:pPr>
            <a:r>
              <a:rPr lang="fr-FR" sz="1400" dirty="0" smtClean="0"/>
              <a:t>Action à effectuer</a:t>
            </a:r>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4"/>
              </a:buClr>
              <a:buSzPct val="100000"/>
              <a:buFont typeface="Wingdings" panose="05000000000000000000" pitchFamily="2" charset="2"/>
              <a:buChar char=""/>
            </a:pPr>
            <a:r>
              <a:rPr lang="fr-FR" sz="1400" dirty="0" smtClean="0"/>
              <a:t>Il ne reste plus qu’à voir si la charge demandée est cohérente et le rôle de la ressource.</a:t>
            </a:r>
          </a:p>
          <a:p>
            <a:pPr lvl="2">
              <a:buClr>
                <a:schemeClr val="accent4"/>
              </a:buClr>
              <a:buFont typeface="Wingdings" panose="05000000000000000000" pitchFamily="2" charset="2"/>
              <a:buChar char=""/>
            </a:pPr>
            <a:r>
              <a:rPr lang="fr-FR" sz="1200" dirty="0" smtClean="0"/>
              <a:t>Si vous êtes d’accord avec la demande		-	</a:t>
            </a:r>
          </a:p>
          <a:p>
            <a:pPr lvl="2">
              <a:buClr>
                <a:schemeClr val="accent4"/>
              </a:buClr>
              <a:buFont typeface="Wingdings" panose="05000000000000000000" pitchFamily="2" charset="2"/>
              <a:buChar char=""/>
            </a:pPr>
            <a:r>
              <a:rPr lang="fr-FR" sz="1200" dirty="0" smtClean="0"/>
              <a:t>Si vous n’êtes pas d’accord avec la demande	-	</a:t>
            </a:r>
          </a:p>
          <a:p>
            <a:pPr lvl="1">
              <a:buClr>
                <a:schemeClr val="accent1"/>
              </a:buClr>
              <a:buFont typeface="Wingdings" panose="05000000000000000000" pitchFamily="2" charset="2"/>
              <a:buChar char="ü"/>
            </a:pPr>
            <a:endParaRPr lang="fr-FR" dirty="0" smtClean="0"/>
          </a:p>
        </p:txBody>
      </p:sp>
      <p:pic>
        <p:nvPicPr>
          <p:cNvPr id="5" name="Image 4"/>
          <p:cNvPicPr>
            <a:picLocks noChangeAspect="1"/>
          </p:cNvPicPr>
          <p:nvPr/>
        </p:nvPicPr>
        <p:blipFill>
          <a:blip r:embed="rId4"/>
          <a:stretch>
            <a:fillRect/>
          </a:stretch>
        </p:blipFill>
        <p:spPr>
          <a:xfrm>
            <a:off x="1115616" y="1689373"/>
            <a:ext cx="2190750" cy="371475"/>
          </a:xfrm>
          <a:prstGeom prst="rect">
            <a:avLst/>
          </a:prstGeom>
        </p:spPr>
      </p:pic>
      <p:pic>
        <p:nvPicPr>
          <p:cNvPr id="8" name="Image 7"/>
          <p:cNvPicPr>
            <a:picLocks noChangeAspect="1"/>
          </p:cNvPicPr>
          <p:nvPr/>
        </p:nvPicPr>
        <p:blipFill>
          <a:blip r:embed="rId5"/>
          <a:stretch>
            <a:fillRect/>
          </a:stretch>
        </p:blipFill>
        <p:spPr>
          <a:xfrm>
            <a:off x="899592" y="3306881"/>
            <a:ext cx="7416824" cy="2010350"/>
          </a:xfrm>
          <a:prstGeom prst="rect">
            <a:avLst/>
          </a:prstGeom>
        </p:spPr>
      </p:pic>
      <p:pic>
        <p:nvPicPr>
          <p:cNvPr id="10" name="Image 9"/>
          <p:cNvPicPr>
            <a:picLocks noChangeAspect="1"/>
          </p:cNvPicPr>
          <p:nvPr/>
        </p:nvPicPr>
        <p:blipFill>
          <a:blip r:embed="rId6"/>
          <a:stretch>
            <a:fillRect/>
          </a:stretch>
        </p:blipFill>
        <p:spPr>
          <a:xfrm>
            <a:off x="5076056" y="5533378"/>
            <a:ext cx="685800" cy="304800"/>
          </a:xfrm>
          <a:prstGeom prst="rect">
            <a:avLst/>
          </a:prstGeom>
        </p:spPr>
      </p:pic>
      <p:pic>
        <p:nvPicPr>
          <p:cNvPr id="11" name="Image 10"/>
          <p:cNvPicPr>
            <a:picLocks noChangeAspect="1"/>
          </p:cNvPicPr>
          <p:nvPr/>
        </p:nvPicPr>
        <p:blipFill>
          <a:blip r:embed="rId7"/>
          <a:stretch>
            <a:fillRect/>
          </a:stretch>
        </p:blipFill>
        <p:spPr>
          <a:xfrm>
            <a:off x="5076056" y="5760118"/>
            <a:ext cx="695325" cy="314325"/>
          </a:xfrm>
          <a:prstGeom prst="rect">
            <a:avLst/>
          </a:prstGeom>
        </p:spPr>
      </p:pic>
    </p:spTree>
    <p:extLst>
      <p:ext uri="{BB962C8B-B14F-4D97-AF65-F5344CB8AC3E}">
        <p14:creationId xmlns:p14="http://schemas.microsoft.com/office/powerpoint/2010/main" val="2421540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REPORTING</a:t>
            </a:r>
            <a:br>
              <a:rPr lang="fr-FR" dirty="0"/>
            </a:br>
            <a:r>
              <a:rPr lang="fr-FR" sz="1800" dirty="0" smtClean="0"/>
              <a:t>Visualiser son activité</a:t>
            </a:r>
            <a:endParaRPr lang="it-IT" sz="1800" dirty="0"/>
          </a:p>
        </p:txBody>
      </p:sp>
      <p:sp>
        <p:nvSpPr>
          <p:cNvPr id="3" name="Espace réservé du pied de page 2"/>
          <p:cNvSpPr>
            <a:spLocks noGrp="1"/>
          </p:cNvSpPr>
          <p:nvPr>
            <p:ph type="ftr" sz="quarter" idx="11"/>
          </p:nvPr>
        </p:nvSpPr>
        <p:spPr/>
        <p:txBody>
          <a:bodyPr/>
          <a:lstStyle/>
          <a:p>
            <a:r>
              <a:rPr lang="fr-FR" dirty="0"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16</a:t>
            </a:fld>
            <a:endParaRPr lang="fr-FR" dirty="0"/>
          </a:p>
        </p:txBody>
      </p:sp>
      <p:sp>
        <p:nvSpPr>
          <p:cNvPr id="9" name="Espace réservé du contenu 4"/>
          <p:cNvSpPr txBox="1">
            <a:spLocks/>
          </p:cNvSpPr>
          <p:nvPr/>
        </p:nvSpPr>
        <p:spPr>
          <a:xfrm>
            <a:off x="418356" y="1401750"/>
            <a:ext cx="8142164"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02900" lvl="6" indent="-342900">
              <a:buClr>
                <a:schemeClr val="accent1"/>
              </a:buClr>
              <a:buFont typeface="Calibri" panose="020F0502020204030204" pitchFamily="34" charset="0"/>
              <a:buChar char="•"/>
            </a:pPr>
            <a:r>
              <a:rPr lang="fr-FR" sz="2000" dirty="0" smtClean="0"/>
              <a:t>Visualiser son activité </a:t>
            </a:r>
          </a:p>
          <a:p>
            <a:pPr lvl="1">
              <a:buClr>
                <a:schemeClr val="accent4"/>
              </a:buClr>
              <a:buSzPct val="100000"/>
              <a:buFont typeface="Wingdings" panose="05000000000000000000" pitchFamily="2" charset="2"/>
              <a:buChar char=""/>
            </a:pPr>
            <a:r>
              <a:rPr lang="fr-FR" sz="1400" dirty="0"/>
              <a:t>Aller sur le menu reporting puis cliquer sur </a:t>
            </a:r>
            <a:r>
              <a:rPr lang="fr-FR" sz="1400" dirty="0" smtClean="0"/>
              <a:t>Visualiser</a:t>
            </a:r>
            <a:endParaRPr lang="fr-FR" sz="1400" dirty="0"/>
          </a:p>
          <a:p>
            <a:pPr lvl="1">
              <a:buClr>
                <a:schemeClr val="accent4"/>
              </a:buClr>
              <a:buSzPct val="100000"/>
              <a:buFont typeface="Wingdings" panose="05000000000000000000" pitchFamily="2" charset="2"/>
              <a:buChar char=""/>
            </a:pPr>
            <a:r>
              <a:rPr lang="fr-FR" sz="1400" dirty="0" smtClean="0"/>
              <a:t>Tous les collaborateurs ont cette fonctionnalité</a:t>
            </a:r>
          </a:p>
          <a:p>
            <a:pPr marL="473075" lvl="1" indent="0">
              <a:buClr>
                <a:schemeClr val="accent1"/>
              </a:buClr>
              <a:buNone/>
            </a:pPr>
            <a:endParaRPr lang="fr-FR" sz="1400" dirty="0" smtClean="0"/>
          </a:p>
          <a:p>
            <a:pPr lvl="1">
              <a:buClr>
                <a:schemeClr val="accent1"/>
              </a:buClr>
              <a:buFont typeface="Wingdings" panose="05000000000000000000" pitchFamily="2" charset="2"/>
              <a:buChar char="ü"/>
            </a:pPr>
            <a:endParaRPr lang="fr-FR" sz="1400" dirty="0" smtClean="0"/>
          </a:p>
          <a:p>
            <a:pPr marL="473075" lvl="1" indent="0">
              <a:buClr>
                <a:schemeClr val="accent1"/>
              </a:buClr>
              <a:buNone/>
            </a:pPr>
            <a:r>
              <a:rPr lang="fr-FR" sz="1200" dirty="0" smtClean="0"/>
              <a:t>	</a:t>
            </a:r>
          </a:p>
          <a:p>
            <a:pPr lvl="1">
              <a:buClr>
                <a:schemeClr val="accent1"/>
              </a:buClr>
              <a:buFont typeface="Wingdings" panose="05000000000000000000" pitchFamily="2" charset="2"/>
              <a:buChar char="ü"/>
            </a:pPr>
            <a:endParaRPr lang="fr-FR" dirty="0" smtClean="0"/>
          </a:p>
        </p:txBody>
      </p:sp>
      <p:pic>
        <p:nvPicPr>
          <p:cNvPr id="6" name="Image 5"/>
          <p:cNvPicPr>
            <a:picLocks noChangeAspect="1"/>
          </p:cNvPicPr>
          <p:nvPr/>
        </p:nvPicPr>
        <p:blipFill>
          <a:blip r:embed="rId4"/>
          <a:stretch>
            <a:fillRect/>
          </a:stretch>
        </p:blipFill>
        <p:spPr>
          <a:xfrm>
            <a:off x="899592" y="2420888"/>
            <a:ext cx="3078658" cy="3628182"/>
          </a:xfrm>
          <a:prstGeom prst="rect">
            <a:avLst/>
          </a:prstGeom>
        </p:spPr>
      </p:pic>
      <p:sp>
        <p:nvSpPr>
          <p:cNvPr id="12" name="Espace réservé du contenu 4"/>
          <p:cNvSpPr txBox="1">
            <a:spLocks/>
          </p:cNvSpPr>
          <p:nvPr/>
        </p:nvSpPr>
        <p:spPr>
          <a:xfrm>
            <a:off x="4596944" y="2646502"/>
            <a:ext cx="3963576" cy="340256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accent4"/>
              </a:buClr>
              <a:buSzPct val="100000"/>
              <a:buFont typeface="Wingdings" panose="05000000000000000000" pitchFamily="2" charset="2"/>
              <a:buChar char=""/>
            </a:pPr>
            <a:r>
              <a:rPr lang="fr-FR" sz="1400" dirty="0" smtClean="0"/>
              <a:t>Sélectionner les semaines à visionner en cliquant dessus dans « Semaines disponibles » pour les faire apparaitre dans « Semaines sélectionnées » puis cliquer sur « Appliquer ». </a:t>
            </a:r>
          </a:p>
          <a:p>
            <a:pPr lvl="1">
              <a:buClr>
                <a:schemeClr val="accent4"/>
              </a:buClr>
              <a:buSzPct val="100000"/>
              <a:buFont typeface="Wingdings" panose="05000000000000000000" pitchFamily="2" charset="2"/>
              <a:buChar char=""/>
            </a:pPr>
            <a:r>
              <a:rPr lang="fr-FR" sz="1400" dirty="0" smtClean="0"/>
              <a:t>On peut désélectionner une semaine en cliquant dessus dans « semaines sélectionnées », puis en cliquant sur « Appliquer »</a:t>
            </a:r>
          </a:p>
          <a:p>
            <a:pPr lvl="1">
              <a:buClr>
                <a:schemeClr val="accent4"/>
              </a:buClr>
              <a:buSzPct val="100000"/>
              <a:buFont typeface="Wingdings" panose="05000000000000000000" pitchFamily="2" charset="2"/>
              <a:buChar char=""/>
            </a:pPr>
            <a:r>
              <a:rPr lang="fr-FR" sz="1400" dirty="0" smtClean="0"/>
              <a:t>On retrouve le RAE de chaque tâche (Reste A Engager), indiquant le temps restant estimé actuel pour la tâche</a:t>
            </a:r>
          </a:p>
          <a:p>
            <a:pPr marL="473075" lvl="1" indent="0">
              <a:buClr>
                <a:schemeClr val="accent4"/>
              </a:buClr>
              <a:buSzPct val="100000"/>
              <a:buNone/>
            </a:pPr>
            <a:endParaRPr lang="fr-FR" sz="1400" dirty="0" smtClean="0"/>
          </a:p>
          <a:p>
            <a:pPr marL="473075" lvl="1" indent="0">
              <a:buClr>
                <a:schemeClr val="accent1"/>
              </a:buClr>
              <a:buNone/>
            </a:pPr>
            <a:r>
              <a:rPr lang="fr-FR" sz="1400" dirty="0"/>
              <a:t> </a:t>
            </a:r>
            <a:r>
              <a:rPr lang="fr-FR" sz="1400" dirty="0" smtClean="0"/>
              <a:t>     On arrive sur cet écran sans semaine sélectionnée lorsqu’on soumet son rapport d’activité.</a:t>
            </a:r>
          </a:p>
          <a:p>
            <a:pPr marL="473075" lvl="1" indent="0">
              <a:buClr>
                <a:schemeClr val="accent1"/>
              </a:buClr>
              <a:buNone/>
            </a:pPr>
            <a:endParaRPr lang="fr-FR" sz="1400" dirty="0" smtClean="0"/>
          </a:p>
          <a:p>
            <a:pPr marL="473075" lvl="1" indent="0">
              <a:buClr>
                <a:schemeClr val="accent1"/>
              </a:buClr>
              <a:buNone/>
            </a:pPr>
            <a:r>
              <a:rPr lang="fr-FR" sz="1200" dirty="0" smtClean="0"/>
              <a:t>	</a:t>
            </a:r>
          </a:p>
          <a:p>
            <a:pPr lvl="1">
              <a:buClr>
                <a:schemeClr val="accent1"/>
              </a:buClr>
              <a:buFont typeface="Wingdings" panose="05000000000000000000" pitchFamily="2" charset="2"/>
              <a:buChar char="ü"/>
            </a:pPr>
            <a:endParaRPr lang="fr-FR" dirty="0" smtClean="0"/>
          </a:p>
        </p:txBody>
      </p:sp>
    </p:spTree>
    <p:extLst>
      <p:ext uri="{BB962C8B-B14F-4D97-AF65-F5344CB8AC3E}">
        <p14:creationId xmlns:p14="http://schemas.microsoft.com/office/powerpoint/2010/main" val="187790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REPORTING</a:t>
            </a:r>
            <a:br>
              <a:rPr lang="fr-FR" dirty="0"/>
            </a:br>
            <a:r>
              <a:rPr lang="fr-FR" sz="1800" dirty="0" smtClean="0"/>
              <a:t>Editer son Reporting</a:t>
            </a:r>
            <a:endParaRPr lang="it-IT" sz="1800"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17</a:t>
            </a:fld>
            <a:endParaRPr lang="fr-FR" dirty="0"/>
          </a:p>
        </p:txBody>
      </p:sp>
      <p:sp>
        <p:nvSpPr>
          <p:cNvPr id="9" name="Espace réservé du contenu 4"/>
          <p:cNvSpPr txBox="1">
            <a:spLocks/>
          </p:cNvSpPr>
          <p:nvPr/>
        </p:nvSpPr>
        <p:spPr>
          <a:xfrm>
            <a:off x="418356" y="1401750"/>
            <a:ext cx="8088312"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02900" lvl="6" indent="-342900">
              <a:buClr>
                <a:schemeClr val="accent1"/>
              </a:buClr>
              <a:buFont typeface="Calibri" panose="020F0502020204030204" pitchFamily="34" charset="0"/>
              <a:buChar char="•"/>
            </a:pPr>
            <a:r>
              <a:rPr lang="fr-FR" sz="2000" dirty="0" smtClean="0"/>
              <a:t>Editer son </a:t>
            </a:r>
            <a:r>
              <a:rPr lang="fr-FR" sz="2000" dirty="0" err="1" smtClean="0"/>
              <a:t>reporting</a:t>
            </a:r>
            <a:endParaRPr lang="fr-FR" sz="2000" dirty="0" smtClean="0"/>
          </a:p>
          <a:p>
            <a:pPr lvl="1">
              <a:buClr>
                <a:schemeClr val="accent4"/>
              </a:buClr>
              <a:buSzPct val="100000"/>
              <a:buFont typeface="Wingdings" panose="05000000000000000000" pitchFamily="2" charset="2"/>
              <a:buChar char=""/>
            </a:pPr>
            <a:r>
              <a:rPr lang="fr-FR" sz="1400" dirty="0"/>
              <a:t>Aller sur le menu </a:t>
            </a:r>
            <a:r>
              <a:rPr lang="fr-FR" sz="1400" dirty="0" err="1"/>
              <a:t>reporting</a:t>
            </a:r>
            <a:r>
              <a:rPr lang="fr-FR" sz="1400" dirty="0"/>
              <a:t> puis cliquer sur </a:t>
            </a:r>
            <a:r>
              <a:rPr lang="fr-FR" sz="1400" dirty="0" smtClean="0"/>
              <a:t>Editer</a:t>
            </a:r>
            <a:endParaRPr lang="fr-FR" sz="1400" dirty="0"/>
          </a:p>
          <a:p>
            <a:pPr lvl="1">
              <a:buClr>
                <a:schemeClr val="accent4"/>
              </a:buClr>
              <a:buSzPct val="100000"/>
              <a:buFont typeface="Wingdings" panose="05000000000000000000" pitchFamily="2" charset="2"/>
              <a:buChar char=""/>
            </a:pPr>
            <a:r>
              <a:rPr lang="fr-FR" sz="1400" dirty="0"/>
              <a:t>Tous les collaborateurs </a:t>
            </a:r>
            <a:r>
              <a:rPr lang="fr-FR" sz="1400" dirty="0" smtClean="0"/>
              <a:t>n’ont pas </a:t>
            </a:r>
            <a:r>
              <a:rPr lang="fr-FR" sz="1400" dirty="0"/>
              <a:t>cette </a:t>
            </a:r>
            <a:r>
              <a:rPr lang="fr-FR" sz="1400" dirty="0" smtClean="0"/>
              <a:t>fonctionnalité. Fonctionnalité de pilotage</a:t>
            </a:r>
          </a:p>
          <a:p>
            <a:pPr lvl="1">
              <a:buClr>
                <a:schemeClr val="accent4"/>
              </a:buClr>
              <a:buSzPct val="100000"/>
              <a:buFont typeface="Wingdings" panose="05000000000000000000" pitchFamily="2" charset="2"/>
              <a:buChar char=""/>
            </a:pPr>
            <a:r>
              <a:rPr lang="fr-FR" sz="1400" dirty="0" smtClean="0"/>
              <a:t>Cette fonctionnalité peut vous permettre de corriger les </a:t>
            </a:r>
            <a:r>
              <a:rPr lang="fr-FR" sz="1400" dirty="0" err="1" smtClean="0"/>
              <a:t>reporting</a:t>
            </a:r>
            <a:r>
              <a:rPr lang="fr-FR" sz="1400" dirty="0" smtClean="0"/>
              <a:t>, de saisir le </a:t>
            </a:r>
            <a:r>
              <a:rPr lang="fr-FR" sz="1400" dirty="0" err="1" smtClean="0"/>
              <a:t>reporting</a:t>
            </a:r>
            <a:r>
              <a:rPr lang="fr-FR" sz="1400" dirty="0" smtClean="0"/>
              <a:t> d’une personne absente ou en </a:t>
            </a:r>
            <a:r>
              <a:rPr lang="fr-FR" sz="1400" dirty="0" err="1" smtClean="0"/>
              <a:t>Etp</a:t>
            </a:r>
            <a:r>
              <a:rPr lang="fr-FR" sz="1400" dirty="0" smtClean="0"/>
              <a:t> mutualisation. Si astreinte Week-end permet de dépasser les </a:t>
            </a:r>
            <a:r>
              <a:rPr lang="fr-FR" sz="1400" b="1" dirty="0" smtClean="0"/>
              <a:t>5 jours</a:t>
            </a:r>
            <a:r>
              <a:rPr lang="fr-FR" sz="1400" dirty="0" smtClean="0"/>
              <a:t>.</a:t>
            </a:r>
          </a:p>
          <a:p>
            <a:pPr lvl="1">
              <a:buClr>
                <a:schemeClr val="accent4"/>
              </a:buClr>
              <a:buSzPct val="100000"/>
              <a:buFont typeface="Wingdings" panose="05000000000000000000" pitchFamily="2" charset="2"/>
              <a:buChar char=""/>
            </a:pPr>
            <a:r>
              <a:rPr lang="fr-FR" sz="1400" dirty="0" smtClean="0"/>
              <a:t>Sélectionner le projet, la ressource et la période : </a:t>
            </a:r>
            <a:endParaRPr lang="fr-FR" sz="1400" dirty="0"/>
          </a:p>
          <a:p>
            <a:pPr marL="473075" lvl="1" indent="0">
              <a:buClr>
                <a:schemeClr val="accent1"/>
              </a:buClr>
              <a:buNone/>
            </a:pPr>
            <a:endParaRPr lang="fr-FR" sz="1400" dirty="0"/>
          </a:p>
          <a:p>
            <a:pPr marL="473075" lvl="1" indent="0">
              <a:buClr>
                <a:schemeClr val="accent1"/>
              </a:buClr>
              <a:buNone/>
            </a:pPr>
            <a:r>
              <a:rPr lang="fr-FR" sz="1400" dirty="0" smtClean="0"/>
              <a:t>       </a:t>
            </a:r>
            <a:endParaRPr lang="fr-FR" dirty="0" smtClean="0"/>
          </a:p>
        </p:txBody>
      </p:sp>
      <p:pic>
        <p:nvPicPr>
          <p:cNvPr id="6" name="Image 5"/>
          <p:cNvPicPr>
            <a:picLocks noChangeAspect="1"/>
          </p:cNvPicPr>
          <p:nvPr/>
        </p:nvPicPr>
        <p:blipFill>
          <a:blip r:embed="rId4"/>
          <a:stretch>
            <a:fillRect/>
          </a:stretch>
        </p:blipFill>
        <p:spPr>
          <a:xfrm>
            <a:off x="419943" y="3154288"/>
            <a:ext cx="8086725" cy="1066800"/>
          </a:xfrm>
          <a:prstGeom prst="rect">
            <a:avLst/>
          </a:prstGeom>
        </p:spPr>
      </p:pic>
    </p:spTree>
    <p:extLst>
      <p:ext uri="{BB962C8B-B14F-4D97-AF65-F5344CB8AC3E}">
        <p14:creationId xmlns:p14="http://schemas.microsoft.com/office/powerpoint/2010/main" val="774942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REPORTING</a:t>
            </a:r>
            <a:br>
              <a:rPr lang="fr-FR" dirty="0"/>
            </a:br>
            <a:r>
              <a:rPr lang="fr-FR" sz="1800" dirty="0"/>
              <a:t>Editer son Reporting</a:t>
            </a:r>
            <a:endParaRPr lang="it-IT" sz="1800" dirty="0"/>
          </a:p>
        </p:txBody>
      </p:sp>
      <p:sp>
        <p:nvSpPr>
          <p:cNvPr id="3" name="Espace réservé du pied de page 2"/>
          <p:cNvSpPr>
            <a:spLocks noGrp="1"/>
          </p:cNvSpPr>
          <p:nvPr>
            <p:ph type="ftr" sz="quarter" idx="11"/>
          </p:nvPr>
        </p:nvSpPr>
        <p:spPr/>
        <p:txBody>
          <a:bodyPr/>
          <a:lstStyle/>
          <a:p>
            <a:r>
              <a:rPr lang="fr-FR" dirty="0"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18</a:t>
            </a:fld>
            <a:endParaRPr lang="fr-FR" dirty="0"/>
          </a:p>
        </p:txBody>
      </p:sp>
      <p:sp>
        <p:nvSpPr>
          <p:cNvPr id="9" name="Espace réservé du contenu 4"/>
          <p:cNvSpPr txBox="1">
            <a:spLocks/>
          </p:cNvSpPr>
          <p:nvPr/>
        </p:nvSpPr>
        <p:spPr>
          <a:xfrm>
            <a:off x="418356" y="1401750"/>
            <a:ext cx="8088312"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45750" lvl="6" indent="-285750">
              <a:buClr>
                <a:schemeClr val="accent4"/>
              </a:buClr>
              <a:buFont typeface="Wingdings" panose="05000000000000000000" pitchFamily="2" charset="2"/>
              <a:buChar char=""/>
            </a:pPr>
            <a:r>
              <a:rPr lang="fr-FR" dirty="0" smtClean="0"/>
              <a:t>Imputation à mettre en face de la tâche en question, et en-dessous de la semaine en question</a:t>
            </a:r>
          </a:p>
          <a:p>
            <a:pPr marL="645750" lvl="6" indent="-285750">
              <a:buClr>
                <a:schemeClr val="accent4"/>
              </a:buClr>
              <a:buFont typeface="Wingdings" panose="05000000000000000000" pitchFamily="2" charset="2"/>
              <a:buChar char=""/>
            </a:pPr>
            <a:r>
              <a:rPr lang="fr-FR" dirty="0" smtClean="0"/>
              <a:t>Astuce : si vous vous êtes trompés, il faudra mettre 0 afin que la mise à blanc soit effectuée</a:t>
            </a:r>
          </a:p>
          <a:p>
            <a:pPr marL="645750" lvl="6" indent="-285750">
              <a:buClr>
                <a:schemeClr val="accent4"/>
              </a:buClr>
              <a:buFont typeface="Wingdings" panose="05000000000000000000" pitchFamily="2" charset="2"/>
              <a:buChar char=""/>
            </a:pPr>
            <a:r>
              <a:rPr lang="fr-FR" dirty="0" smtClean="0"/>
              <a:t>Pensez à mettre à jour le RAE, puis à « Valider les changements »</a:t>
            </a:r>
            <a:endParaRPr lang="fr-FR" dirty="0"/>
          </a:p>
          <a:p>
            <a:pPr marL="473075" lvl="1" indent="0">
              <a:buClr>
                <a:schemeClr val="accent1"/>
              </a:buClr>
              <a:buNone/>
            </a:pPr>
            <a:r>
              <a:rPr lang="fr-FR" sz="1400" dirty="0" smtClean="0"/>
              <a:t>       </a:t>
            </a:r>
            <a:endParaRPr lang="fr-FR" dirty="0" smtClean="0"/>
          </a:p>
        </p:txBody>
      </p:sp>
      <p:pic>
        <p:nvPicPr>
          <p:cNvPr id="5" name="Image 4"/>
          <p:cNvPicPr>
            <a:picLocks noChangeAspect="1"/>
          </p:cNvPicPr>
          <p:nvPr/>
        </p:nvPicPr>
        <p:blipFill>
          <a:blip r:embed="rId4"/>
          <a:stretch>
            <a:fillRect/>
          </a:stretch>
        </p:blipFill>
        <p:spPr>
          <a:xfrm>
            <a:off x="1691680" y="2780928"/>
            <a:ext cx="4495357" cy="3504222"/>
          </a:xfrm>
          <a:prstGeom prst="rect">
            <a:avLst/>
          </a:prstGeom>
        </p:spPr>
      </p:pic>
    </p:spTree>
    <p:extLst>
      <p:ext uri="{BB962C8B-B14F-4D97-AF65-F5344CB8AC3E}">
        <p14:creationId xmlns:p14="http://schemas.microsoft.com/office/powerpoint/2010/main" val="1949622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3"/>
          </p:nvPr>
        </p:nvSpPr>
        <p:spPr/>
        <p:txBody>
          <a:bodyPr/>
          <a:lstStyle/>
          <a:p>
            <a:r>
              <a:rPr lang="fr-FR" smtClean="0"/>
              <a:t>Guide utilisateur ATOM</a:t>
            </a:r>
            <a:endParaRPr lang="fr-FR" dirty="0"/>
          </a:p>
        </p:txBody>
      </p:sp>
      <p:sp>
        <p:nvSpPr>
          <p:cNvPr id="3" name="Espace réservé du numéro de diapositive 2"/>
          <p:cNvSpPr>
            <a:spLocks noGrp="1"/>
          </p:cNvSpPr>
          <p:nvPr>
            <p:ph type="sldNum" sz="quarter" idx="14"/>
          </p:nvPr>
        </p:nvSpPr>
        <p:spPr/>
        <p:txBody>
          <a:bodyPr/>
          <a:lstStyle/>
          <a:p>
            <a:fld id="{AF43E6FD-AB27-4108-A2FC-346BB5F75E3F}" type="slidenum">
              <a:rPr lang="fr-FR" smtClean="0"/>
              <a:pPr/>
              <a:t>19</a:t>
            </a:fld>
            <a:endParaRPr lang="fr-FR" dirty="0"/>
          </a:p>
        </p:txBody>
      </p:sp>
      <p:sp>
        <p:nvSpPr>
          <p:cNvPr id="19" name="Titre 18"/>
          <p:cNvSpPr>
            <a:spLocks noGrp="1"/>
          </p:cNvSpPr>
          <p:nvPr>
            <p:ph type="ctrTitle"/>
          </p:nvPr>
        </p:nvSpPr>
        <p:spPr/>
        <p:txBody>
          <a:bodyPr/>
          <a:lstStyle/>
          <a:p>
            <a:r>
              <a:rPr lang="fr-FR" dirty="0" err="1" smtClean="0"/>
              <a:t>ressourceS</a:t>
            </a:r>
            <a:endParaRPr lang="fr-FR" dirty="0"/>
          </a:p>
        </p:txBody>
      </p:sp>
      <p:sp>
        <p:nvSpPr>
          <p:cNvPr id="8" name="Espace réservé pour une image  7"/>
          <p:cNvSpPr>
            <a:spLocks noGrp="1"/>
          </p:cNvSpPr>
          <p:nvPr>
            <p:ph type="pic" sz="quarter" idx="15"/>
          </p:nvPr>
        </p:nvSpPr>
        <p:spPr/>
      </p:sp>
      <p:pic>
        <p:nvPicPr>
          <p:cNvPr id="11" name="Espace réservé pour une image  9"/>
          <p:cNvPicPr>
            <a:picLocks noGrp="1" noChangeAspect="1"/>
          </p:cNvPicPr>
          <p:nvPr/>
        </p:nvPicPr>
        <p:blipFill>
          <a:blip r:embed="rId3">
            <a:extLst>
              <a:ext uri="{28A0092B-C50C-407E-A947-70E740481C1C}">
                <a14:useLocalDpi xmlns:a14="http://schemas.microsoft.com/office/drawing/2010/main" val="0"/>
              </a:ext>
            </a:extLst>
          </a:blip>
          <a:srcRect t="14" b="14"/>
          <a:stretch>
            <a:fillRect/>
          </a:stretch>
        </p:blipFill>
        <p:spPr bwMode="gray">
          <a:xfrm>
            <a:off x="-11891" y="-27384"/>
            <a:ext cx="9155891" cy="343153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3719 w 10000"/>
              <a:gd name="connsiteY3" fmla="*/ 9987 h 10000"/>
              <a:gd name="connsiteX4" fmla="*/ 0 w 10000"/>
              <a:gd name="connsiteY4" fmla="*/ 10000 h 10000"/>
              <a:gd name="connsiteX5" fmla="*/ 0 w 10000"/>
              <a:gd name="connsiteY5" fmla="*/ 0 h 10000"/>
              <a:gd name="connsiteX0" fmla="*/ 0 w 10007"/>
              <a:gd name="connsiteY0" fmla="*/ 0 h 10000"/>
              <a:gd name="connsiteX1" fmla="*/ 10000 w 10007"/>
              <a:gd name="connsiteY1" fmla="*/ 0 h 10000"/>
              <a:gd name="connsiteX2" fmla="*/ 10007 w 10007"/>
              <a:gd name="connsiteY2" fmla="*/ 6381 h 10000"/>
              <a:gd name="connsiteX3" fmla="*/ 3719 w 10007"/>
              <a:gd name="connsiteY3" fmla="*/ 9987 h 10000"/>
              <a:gd name="connsiteX4" fmla="*/ 0 w 10007"/>
              <a:gd name="connsiteY4" fmla="*/ 10000 h 10000"/>
              <a:gd name="connsiteX5" fmla="*/ 0 w 10007"/>
              <a:gd name="connsiteY5" fmla="*/ 0 h 10000"/>
              <a:gd name="connsiteX0" fmla="*/ 0 w 10007"/>
              <a:gd name="connsiteY0" fmla="*/ 0 h 9987"/>
              <a:gd name="connsiteX1" fmla="*/ 10000 w 10007"/>
              <a:gd name="connsiteY1" fmla="*/ 0 h 9987"/>
              <a:gd name="connsiteX2" fmla="*/ 10007 w 10007"/>
              <a:gd name="connsiteY2" fmla="*/ 6381 h 9987"/>
              <a:gd name="connsiteX3" fmla="*/ 3719 w 10007"/>
              <a:gd name="connsiteY3" fmla="*/ 9987 h 9987"/>
              <a:gd name="connsiteX4" fmla="*/ 0 w 10007"/>
              <a:gd name="connsiteY4" fmla="*/ 9013 h 9987"/>
              <a:gd name="connsiteX5" fmla="*/ 0 w 10007"/>
              <a:gd name="connsiteY5" fmla="*/ 0 h 9987"/>
              <a:gd name="connsiteX0" fmla="*/ 0 w 10000"/>
              <a:gd name="connsiteY0" fmla="*/ 0 h 9025"/>
              <a:gd name="connsiteX1" fmla="*/ 9993 w 10000"/>
              <a:gd name="connsiteY1" fmla="*/ 0 h 9025"/>
              <a:gd name="connsiteX2" fmla="*/ 10000 w 10000"/>
              <a:gd name="connsiteY2" fmla="*/ 6389 h 9025"/>
              <a:gd name="connsiteX3" fmla="*/ 0 w 10000"/>
              <a:gd name="connsiteY3" fmla="*/ 9025 h 9025"/>
              <a:gd name="connsiteX4" fmla="*/ 0 w 10000"/>
              <a:gd name="connsiteY4" fmla="*/ 0 h 9025"/>
              <a:gd name="connsiteX0" fmla="*/ 0 w 10000"/>
              <a:gd name="connsiteY0" fmla="*/ 0 h 10472"/>
              <a:gd name="connsiteX1" fmla="*/ 9993 w 10000"/>
              <a:gd name="connsiteY1" fmla="*/ 0 h 10472"/>
              <a:gd name="connsiteX2" fmla="*/ 10000 w 10000"/>
              <a:gd name="connsiteY2" fmla="*/ 7079 h 10472"/>
              <a:gd name="connsiteX3" fmla="*/ 0 w 10000"/>
              <a:gd name="connsiteY3" fmla="*/ 10000 h 10472"/>
              <a:gd name="connsiteX4" fmla="*/ 0 w 10000"/>
              <a:gd name="connsiteY4" fmla="*/ 0 h 10472"/>
              <a:gd name="connsiteX0" fmla="*/ 0 w 10000"/>
              <a:gd name="connsiteY0" fmla="*/ 0 h 11183"/>
              <a:gd name="connsiteX1" fmla="*/ 9993 w 10000"/>
              <a:gd name="connsiteY1" fmla="*/ 0 h 11183"/>
              <a:gd name="connsiteX2" fmla="*/ 10000 w 10000"/>
              <a:gd name="connsiteY2" fmla="*/ 7079 h 11183"/>
              <a:gd name="connsiteX3" fmla="*/ 0 w 10000"/>
              <a:gd name="connsiteY3" fmla="*/ 10000 h 11183"/>
              <a:gd name="connsiteX4" fmla="*/ 0 w 10000"/>
              <a:gd name="connsiteY4" fmla="*/ 0 h 11183"/>
              <a:gd name="connsiteX0" fmla="*/ 0 w 10000"/>
              <a:gd name="connsiteY0" fmla="*/ 0 h 10948"/>
              <a:gd name="connsiteX1" fmla="*/ 9993 w 10000"/>
              <a:gd name="connsiteY1" fmla="*/ 0 h 10948"/>
              <a:gd name="connsiteX2" fmla="*/ 10000 w 10000"/>
              <a:gd name="connsiteY2" fmla="*/ 7079 h 10948"/>
              <a:gd name="connsiteX3" fmla="*/ 0 w 10000"/>
              <a:gd name="connsiteY3" fmla="*/ 10000 h 10948"/>
              <a:gd name="connsiteX4" fmla="*/ 0 w 10000"/>
              <a:gd name="connsiteY4" fmla="*/ 0 h 10948"/>
              <a:gd name="connsiteX0" fmla="*/ 0 w 10000"/>
              <a:gd name="connsiteY0" fmla="*/ 0 h 11076"/>
              <a:gd name="connsiteX1" fmla="*/ 9993 w 10000"/>
              <a:gd name="connsiteY1" fmla="*/ 0 h 11076"/>
              <a:gd name="connsiteX2" fmla="*/ 10000 w 10000"/>
              <a:gd name="connsiteY2" fmla="*/ 7079 h 11076"/>
              <a:gd name="connsiteX3" fmla="*/ 0 w 10000"/>
              <a:gd name="connsiteY3" fmla="*/ 10000 h 11076"/>
              <a:gd name="connsiteX4" fmla="*/ 0 w 10000"/>
              <a:gd name="connsiteY4" fmla="*/ 0 h 11076"/>
              <a:gd name="connsiteX0" fmla="*/ 0 w 10000"/>
              <a:gd name="connsiteY0" fmla="*/ 0 h 10908"/>
              <a:gd name="connsiteX1" fmla="*/ 9993 w 10000"/>
              <a:gd name="connsiteY1" fmla="*/ 0 h 10908"/>
              <a:gd name="connsiteX2" fmla="*/ 10000 w 10000"/>
              <a:gd name="connsiteY2" fmla="*/ 7079 h 10908"/>
              <a:gd name="connsiteX3" fmla="*/ 0 w 10000"/>
              <a:gd name="connsiteY3" fmla="*/ 10000 h 10908"/>
              <a:gd name="connsiteX4" fmla="*/ 0 w 10000"/>
              <a:gd name="connsiteY4" fmla="*/ 0 h 10908"/>
              <a:gd name="connsiteX0" fmla="*/ 0 w 10000"/>
              <a:gd name="connsiteY0" fmla="*/ 0 h 10903"/>
              <a:gd name="connsiteX1" fmla="*/ 9993 w 10000"/>
              <a:gd name="connsiteY1" fmla="*/ 0 h 10903"/>
              <a:gd name="connsiteX2" fmla="*/ 10000 w 10000"/>
              <a:gd name="connsiteY2" fmla="*/ 7079 h 10903"/>
              <a:gd name="connsiteX3" fmla="*/ 0 w 10000"/>
              <a:gd name="connsiteY3" fmla="*/ 10000 h 10903"/>
              <a:gd name="connsiteX4" fmla="*/ 0 w 10000"/>
              <a:gd name="connsiteY4" fmla="*/ 0 h 10903"/>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171"/>
              <a:gd name="connsiteX1" fmla="*/ 9993 w 10000"/>
              <a:gd name="connsiteY1" fmla="*/ 0 h 11171"/>
              <a:gd name="connsiteX2" fmla="*/ 10000 w 10000"/>
              <a:gd name="connsiteY2" fmla="*/ 7079 h 11171"/>
              <a:gd name="connsiteX3" fmla="*/ 4032 w 10000"/>
              <a:gd name="connsiteY3" fmla="*/ 11028 h 11171"/>
              <a:gd name="connsiteX4" fmla="*/ 0 w 10000"/>
              <a:gd name="connsiteY4" fmla="*/ 10000 h 11171"/>
              <a:gd name="connsiteX5" fmla="*/ 0 w 10000"/>
              <a:gd name="connsiteY5" fmla="*/ 0 h 11171"/>
              <a:gd name="connsiteX0" fmla="*/ 0 w 10000"/>
              <a:gd name="connsiteY0" fmla="*/ 0 h 11031"/>
              <a:gd name="connsiteX1" fmla="*/ 9993 w 10000"/>
              <a:gd name="connsiteY1" fmla="*/ 0 h 11031"/>
              <a:gd name="connsiteX2" fmla="*/ 10000 w 10000"/>
              <a:gd name="connsiteY2" fmla="*/ 7079 h 11031"/>
              <a:gd name="connsiteX3" fmla="*/ 4032 w 10000"/>
              <a:gd name="connsiteY3" fmla="*/ 11028 h 11031"/>
              <a:gd name="connsiteX4" fmla="*/ 0 w 10000"/>
              <a:gd name="connsiteY4" fmla="*/ 10000 h 11031"/>
              <a:gd name="connsiteX5" fmla="*/ 0 w 10000"/>
              <a:gd name="connsiteY5" fmla="*/ 0 h 11031"/>
              <a:gd name="connsiteX0" fmla="*/ 0 w 10000"/>
              <a:gd name="connsiteY0" fmla="*/ 0 h 11048"/>
              <a:gd name="connsiteX1" fmla="*/ 9993 w 10000"/>
              <a:gd name="connsiteY1" fmla="*/ 0 h 11048"/>
              <a:gd name="connsiteX2" fmla="*/ 10000 w 10000"/>
              <a:gd name="connsiteY2" fmla="*/ 7079 h 11048"/>
              <a:gd name="connsiteX3" fmla="*/ 4032 w 10000"/>
              <a:gd name="connsiteY3" fmla="*/ 11028 h 11048"/>
              <a:gd name="connsiteX4" fmla="*/ 0 w 10000"/>
              <a:gd name="connsiteY4" fmla="*/ 10000 h 11048"/>
              <a:gd name="connsiteX5" fmla="*/ 0 w 10000"/>
              <a:gd name="connsiteY5" fmla="*/ 0 h 11048"/>
              <a:gd name="connsiteX0" fmla="*/ 0 w 10010"/>
              <a:gd name="connsiteY0" fmla="*/ 663 h 11048"/>
              <a:gd name="connsiteX1" fmla="*/ 10003 w 10010"/>
              <a:gd name="connsiteY1" fmla="*/ 0 h 11048"/>
              <a:gd name="connsiteX2" fmla="*/ 10010 w 10010"/>
              <a:gd name="connsiteY2" fmla="*/ 7079 h 11048"/>
              <a:gd name="connsiteX3" fmla="*/ 4042 w 10010"/>
              <a:gd name="connsiteY3" fmla="*/ 11028 h 11048"/>
              <a:gd name="connsiteX4" fmla="*/ 10 w 10010"/>
              <a:gd name="connsiteY4" fmla="*/ 10000 h 11048"/>
              <a:gd name="connsiteX5" fmla="*/ 0 w 10010"/>
              <a:gd name="connsiteY5" fmla="*/ 663 h 11048"/>
              <a:gd name="connsiteX0" fmla="*/ 0 w 10010"/>
              <a:gd name="connsiteY0" fmla="*/ 0 h 10385"/>
              <a:gd name="connsiteX1" fmla="*/ 10003 w 10010"/>
              <a:gd name="connsiteY1" fmla="*/ 0 h 10385"/>
              <a:gd name="connsiteX2" fmla="*/ 10010 w 10010"/>
              <a:gd name="connsiteY2" fmla="*/ 6416 h 10385"/>
              <a:gd name="connsiteX3" fmla="*/ 4042 w 10010"/>
              <a:gd name="connsiteY3" fmla="*/ 10365 h 10385"/>
              <a:gd name="connsiteX4" fmla="*/ 10 w 10010"/>
              <a:gd name="connsiteY4" fmla="*/ 9337 h 10385"/>
              <a:gd name="connsiteX5" fmla="*/ 0 w 10010"/>
              <a:gd name="connsiteY5" fmla="*/ 0 h 10385"/>
              <a:gd name="connsiteX0" fmla="*/ 0 w 10003"/>
              <a:gd name="connsiteY0" fmla="*/ 0 h 10404"/>
              <a:gd name="connsiteX1" fmla="*/ 9996 w 10003"/>
              <a:gd name="connsiteY1" fmla="*/ 19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8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1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6"/>
              <a:gd name="connsiteY0" fmla="*/ 0 h 10382"/>
              <a:gd name="connsiteX1" fmla="*/ 10006 w 10006"/>
              <a:gd name="connsiteY1" fmla="*/ 9 h 10382"/>
              <a:gd name="connsiteX2" fmla="*/ 10006 w 10006"/>
              <a:gd name="connsiteY2" fmla="*/ 6413 h 10382"/>
              <a:gd name="connsiteX3" fmla="*/ 4038 w 10006"/>
              <a:gd name="connsiteY3" fmla="*/ 10362 h 10382"/>
              <a:gd name="connsiteX4" fmla="*/ 6 w 10006"/>
              <a:gd name="connsiteY4" fmla="*/ 9334 h 10382"/>
              <a:gd name="connsiteX5" fmla="*/ 0 w 10006"/>
              <a:gd name="connsiteY5" fmla="*/ 0 h 1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10382">
                <a:moveTo>
                  <a:pt x="0" y="0"/>
                </a:moveTo>
                <a:lnTo>
                  <a:pt x="10006" y="9"/>
                </a:lnTo>
                <a:cubicBezTo>
                  <a:pt x="10008" y="2369"/>
                  <a:pt x="10004" y="4054"/>
                  <a:pt x="10006" y="6413"/>
                </a:cubicBezTo>
                <a:cubicBezTo>
                  <a:pt x="7507" y="10149"/>
                  <a:pt x="4067" y="10394"/>
                  <a:pt x="4038" y="10362"/>
                </a:cubicBezTo>
                <a:cubicBezTo>
                  <a:pt x="4002" y="10407"/>
                  <a:pt x="1781" y="10476"/>
                  <a:pt x="6" y="9334"/>
                </a:cubicBezTo>
                <a:cubicBezTo>
                  <a:pt x="3" y="6222"/>
                  <a:pt x="3" y="3112"/>
                  <a:pt x="0" y="0"/>
                </a:cubicBezTo>
                <a:close/>
              </a:path>
            </a:pathLst>
          </a:custGeom>
        </p:spPr>
      </p:pic>
    </p:spTree>
    <p:extLst>
      <p:ext uri="{BB962C8B-B14F-4D97-AF65-F5344CB8AC3E}">
        <p14:creationId xmlns:p14="http://schemas.microsoft.com/office/powerpoint/2010/main" val="2779831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texte 16"/>
          <p:cNvSpPr>
            <a:spLocks noGrp="1"/>
          </p:cNvSpPr>
          <p:nvPr>
            <p:ph type="body" sz="quarter" idx="13"/>
          </p:nvPr>
        </p:nvSpPr>
        <p:spPr/>
        <p:txBody>
          <a:bodyPr/>
          <a:lstStyle/>
          <a:p>
            <a:pPr lvl="1">
              <a:tabLst>
                <a:tab pos="7978775" algn="r"/>
              </a:tabLst>
            </a:pPr>
            <a:r>
              <a:rPr lang="fr-FR" sz="2400" b="0" dirty="0" smtClean="0">
                <a:solidFill>
                  <a:srgbClr val="CF022B"/>
                </a:solidFill>
              </a:rPr>
              <a:t>1|</a:t>
            </a:r>
            <a:r>
              <a:rPr lang="fr-FR" sz="2400" b="0" dirty="0" smtClean="0"/>
              <a:t>Introduction</a:t>
            </a:r>
            <a:r>
              <a:rPr lang="fr-FR" dirty="0" smtClean="0"/>
              <a:t>	</a:t>
            </a:r>
            <a:r>
              <a:rPr lang="fr-FR" sz="1800" b="0" dirty="0" smtClean="0"/>
              <a:t>p 03</a:t>
            </a:r>
          </a:p>
          <a:p>
            <a:pPr>
              <a:tabLst>
                <a:tab pos="7978775" algn="r"/>
              </a:tabLst>
            </a:pPr>
            <a:r>
              <a:rPr lang="fr-FR" dirty="0" smtClean="0">
                <a:solidFill>
                  <a:srgbClr val="CF022B"/>
                </a:solidFill>
              </a:rPr>
              <a:t>2</a:t>
            </a:r>
            <a:r>
              <a:rPr lang="fr-FR" b="0" dirty="0" smtClean="0">
                <a:solidFill>
                  <a:srgbClr val="CF022B"/>
                </a:solidFill>
              </a:rPr>
              <a:t>|</a:t>
            </a:r>
            <a:r>
              <a:rPr lang="fr-FR" b="0" dirty="0" smtClean="0"/>
              <a:t>Présentation du Menu                                                                  </a:t>
            </a:r>
            <a:r>
              <a:rPr lang="fr-FR" sz="1800" dirty="0" smtClean="0"/>
              <a:t>p 06</a:t>
            </a:r>
          </a:p>
          <a:p>
            <a:pPr>
              <a:tabLst>
                <a:tab pos="7978775" algn="r"/>
              </a:tabLst>
            </a:pPr>
            <a:r>
              <a:rPr lang="fr-FR" dirty="0" smtClean="0">
                <a:solidFill>
                  <a:srgbClr val="CF022B"/>
                </a:solidFill>
              </a:rPr>
              <a:t>3|</a:t>
            </a:r>
            <a:r>
              <a:rPr lang="fr-FR" dirty="0" smtClean="0"/>
              <a:t>Reporting                                                                                         </a:t>
            </a:r>
            <a:r>
              <a:rPr lang="fr-FR" sz="1800" dirty="0" smtClean="0"/>
              <a:t>p 10</a:t>
            </a:r>
            <a:endParaRPr lang="fr-FR" sz="1800" dirty="0"/>
          </a:p>
          <a:p>
            <a:pPr>
              <a:tabLst>
                <a:tab pos="7978775" algn="r"/>
              </a:tabLst>
            </a:pPr>
            <a:r>
              <a:rPr lang="fr-FR" dirty="0" smtClean="0">
                <a:solidFill>
                  <a:srgbClr val="CF022B"/>
                </a:solidFill>
              </a:rPr>
              <a:t>4|</a:t>
            </a:r>
            <a:r>
              <a:rPr lang="fr-FR" dirty="0" smtClean="0"/>
              <a:t>Ressources 	</a:t>
            </a:r>
            <a:r>
              <a:rPr lang="fr-FR" sz="1800" b="0" dirty="0" smtClean="0"/>
              <a:t>p 19</a:t>
            </a:r>
          </a:p>
          <a:p>
            <a:pPr>
              <a:tabLst>
                <a:tab pos="7978775" algn="r"/>
              </a:tabLst>
            </a:pPr>
            <a:r>
              <a:rPr lang="fr-FR" dirty="0" smtClean="0">
                <a:solidFill>
                  <a:srgbClr val="CF022B"/>
                </a:solidFill>
              </a:rPr>
              <a:t>5|</a:t>
            </a:r>
            <a:r>
              <a:rPr lang="fr-FR" dirty="0" smtClean="0"/>
              <a:t>Projets</a:t>
            </a:r>
            <a:r>
              <a:rPr lang="fr-FR" sz="1800" dirty="0"/>
              <a:t>	p </a:t>
            </a:r>
            <a:r>
              <a:rPr lang="fr-FR" sz="1800" dirty="0" smtClean="0"/>
              <a:t>32</a:t>
            </a:r>
            <a:endParaRPr lang="fr-FR" sz="1800" dirty="0"/>
          </a:p>
          <a:p>
            <a:pPr>
              <a:tabLst>
                <a:tab pos="7978775" algn="r"/>
              </a:tabLst>
            </a:pPr>
            <a:r>
              <a:rPr lang="fr-FR" dirty="0" smtClean="0">
                <a:solidFill>
                  <a:srgbClr val="CF022B"/>
                </a:solidFill>
              </a:rPr>
              <a:t>4|</a:t>
            </a:r>
            <a:r>
              <a:rPr lang="fr-FR" dirty="0" smtClean="0"/>
              <a:t>Suivi du CDS</a:t>
            </a:r>
            <a:r>
              <a:rPr lang="fr-FR" sz="1800" dirty="0"/>
              <a:t>	p 5</a:t>
            </a:r>
            <a:r>
              <a:rPr lang="fr-FR" sz="1800" dirty="0" smtClean="0"/>
              <a:t>2</a:t>
            </a:r>
          </a:p>
          <a:p>
            <a:pPr>
              <a:tabLst>
                <a:tab pos="7978775" algn="r"/>
              </a:tabLst>
            </a:pPr>
            <a:r>
              <a:rPr lang="fr-FR" dirty="0" smtClean="0">
                <a:solidFill>
                  <a:srgbClr val="CF022B"/>
                </a:solidFill>
              </a:rPr>
              <a:t>5|</a:t>
            </a:r>
            <a:r>
              <a:rPr lang="fr-FR" dirty="0" smtClean="0"/>
              <a:t>Graphiques &amp; Retours</a:t>
            </a:r>
            <a:r>
              <a:rPr lang="fr-FR" sz="1400" dirty="0"/>
              <a:t>	</a:t>
            </a:r>
            <a:r>
              <a:rPr lang="fr-FR" sz="1800" dirty="0"/>
              <a:t>p </a:t>
            </a:r>
            <a:r>
              <a:rPr lang="fr-FR" sz="1800" dirty="0" smtClean="0"/>
              <a:t>50</a:t>
            </a:r>
          </a:p>
          <a:p>
            <a:pPr>
              <a:tabLst>
                <a:tab pos="7978775" algn="r"/>
              </a:tabLst>
            </a:pPr>
            <a:r>
              <a:rPr lang="fr-FR" dirty="0" smtClean="0">
                <a:solidFill>
                  <a:srgbClr val="CF022B"/>
                </a:solidFill>
              </a:rPr>
              <a:t>6|</a:t>
            </a:r>
            <a:r>
              <a:rPr lang="fr-FR" dirty="0" smtClean="0"/>
              <a:t>Administer </a:t>
            </a:r>
            <a:r>
              <a:rPr lang="fr-FR" dirty="0" err="1" smtClean="0"/>
              <a:t>Atom</a:t>
            </a:r>
            <a:r>
              <a:rPr lang="fr-FR" dirty="0"/>
              <a:t>	</a:t>
            </a:r>
            <a:r>
              <a:rPr lang="fr-FR" sz="1800" dirty="0"/>
              <a:t>p </a:t>
            </a:r>
            <a:r>
              <a:rPr lang="fr-FR" sz="1800" dirty="0" smtClean="0"/>
              <a:t>63</a:t>
            </a:r>
            <a:endParaRPr lang="fr-FR" sz="1800" dirty="0"/>
          </a:p>
          <a:p>
            <a:pPr>
              <a:tabLst>
                <a:tab pos="7978775" algn="r"/>
              </a:tabLst>
            </a:pPr>
            <a:endParaRPr lang="fr-FR" sz="1800" dirty="0" smtClean="0"/>
          </a:p>
          <a:p>
            <a:pPr>
              <a:tabLst>
                <a:tab pos="7978775" algn="r"/>
              </a:tabLst>
            </a:pPr>
            <a:endParaRPr lang="fr-FR" sz="1800" dirty="0" smtClean="0"/>
          </a:p>
          <a:p>
            <a:pPr>
              <a:tabLst>
                <a:tab pos="7978775" algn="r"/>
              </a:tabLst>
            </a:pPr>
            <a:endParaRPr lang="fr-FR" sz="1800" dirty="0"/>
          </a:p>
          <a:p>
            <a:pPr>
              <a:tabLst>
                <a:tab pos="7978775" algn="r"/>
              </a:tabLst>
            </a:pPr>
            <a:endParaRPr lang="fr-FR" sz="1800" b="0" dirty="0" smtClean="0"/>
          </a:p>
          <a:p>
            <a:pPr>
              <a:tabLst>
                <a:tab pos="7978775" algn="r"/>
              </a:tabLst>
            </a:pPr>
            <a:endParaRPr lang="fr-FR" sz="1800" b="0" dirty="0" smtClean="0"/>
          </a:p>
        </p:txBody>
      </p:sp>
      <p:sp>
        <p:nvSpPr>
          <p:cNvPr id="4" name="Espace réservé du pied de page 3"/>
          <p:cNvSpPr>
            <a:spLocks noGrp="1"/>
          </p:cNvSpPr>
          <p:nvPr>
            <p:ph type="ftr" sz="quarter" idx="11"/>
          </p:nvPr>
        </p:nvSpPr>
        <p:spPr/>
        <p:txBody>
          <a:bodyPr/>
          <a:lstStyle/>
          <a:p>
            <a:r>
              <a:rPr lang="fr-FR" smtClean="0"/>
              <a:t>Guide utilisateur ATOM</a:t>
            </a:r>
            <a:endParaRPr lang="fr-FR" dirty="0"/>
          </a:p>
        </p:txBody>
      </p:sp>
      <p:sp>
        <p:nvSpPr>
          <p:cNvPr id="5" name="Espace réservé du numéro de diapositive 4"/>
          <p:cNvSpPr>
            <a:spLocks noGrp="1"/>
          </p:cNvSpPr>
          <p:nvPr>
            <p:ph type="sldNum" sz="quarter" idx="12"/>
          </p:nvPr>
        </p:nvSpPr>
        <p:spPr/>
        <p:txBody>
          <a:bodyPr/>
          <a:lstStyle/>
          <a:p>
            <a:fld id="{AF43E6FD-AB27-4108-A2FC-346BB5F75E3F}" type="slidenum">
              <a:rPr lang="fr-FR" smtClean="0"/>
              <a:pPr/>
              <a:t>2</a:t>
            </a:fld>
            <a:endParaRPr lang="fr-FR" dirty="0"/>
          </a:p>
        </p:txBody>
      </p:sp>
    </p:spTree>
    <p:extLst>
      <p:ext uri="{BB962C8B-B14F-4D97-AF65-F5344CB8AC3E}">
        <p14:creationId xmlns:p14="http://schemas.microsoft.com/office/powerpoint/2010/main" val="3850096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Ressources</a:t>
            </a:r>
            <a:br>
              <a:rPr lang="fr-FR" dirty="0" smtClean="0"/>
            </a:br>
            <a:r>
              <a:rPr lang="fr-FR" sz="1800" dirty="0" smtClean="0"/>
              <a:t>Gérer ressources</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20</a:t>
            </a:fld>
            <a:endParaRPr lang="fr-FR" dirty="0"/>
          </a:p>
        </p:txBody>
      </p:sp>
      <p:sp>
        <p:nvSpPr>
          <p:cNvPr id="5" name="Espace réservé du contenu 4"/>
          <p:cNvSpPr>
            <a:spLocks noGrp="1"/>
          </p:cNvSpPr>
          <p:nvPr>
            <p:ph sz="quarter" idx="13"/>
          </p:nvPr>
        </p:nvSpPr>
        <p:spPr>
          <a:xfrm>
            <a:off x="515938" y="1317087"/>
            <a:ext cx="8088312" cy="5064241"/>
          </a:xfrm>
        </p:spPr>
        <p:txBody>
          <a:bodyPr/>
          <a:lstStyle/>
          <a:p>
            <a:r>
              <a:rPr lang="fr-FR" dirty="0" smtClean="0"/>
              <a:t>La fonctionnalité « Gérer ressources » permet d’effectuer les actions suivantes :</a:t>
            </a:r>
          </a:p>
          <a:p>
            <a:pPr lvl="1"/>
            <a:r>
              <a:rPr lang="fr-FR" dirty="0" smtClean="0"/>
              <a:t>Ajouter un collaborateur et définir ses informations</a:t>
            </a:r>
          </a:p>
          <a:p>
            <a:pPr lvl="1"/>
            <a:r>
              <a:rPr lang="fr-FR" dirty="0" smtClean="0"/>
              <a:t>Modifier un collaborateur et ses informations</a:t>
            </a:r>
          </a:p>
          <a:p>
            <a:pPr lvl="1"/>
            <a:r>
              <a:rPr lang="fr-FR" dirty="0" smtClean="0"/>
              <a:t>Supprimer un collaborateur</a:t>
            </a:r>
          </a:p>
          <a:p>
            <a:pPr lvl="1"/>
            <a:r>
              <a:rPr lang="fr-FR" dirty="0" smtClean="0"/>
              <a:t>Avoir une vue récapitulative des ressources </a:t>
            </a:r>
          </a:p>
          <a:p>
            <a:endParaRPr lang="fr-FR" dirty="0" smtClean="0"/>
          </a:p>
        </p:txBody>
      </p:sp>
      <p:pic>
        <p:nvPicPr>
          <p:cNvPr id="7" name="Image 6"/>
          <p:cNvPicPr>
            <a:picLocks noChangeAspect="1"/>
          </p:cNvPicPr>
          <p:nvPr/>
        </p:nvPicPr>
        <p:blipFill rotWithShape="1">
          <a:blip r:embed="rId2"/>
          <a:srcRect r="1121"/>
          <a:stretch/>
        </p:blipFill>
        <p:spPr>
          <a:xfrm>
            <a:off x="827584" y="3307320"/>
            <a:ext cx="6979902" cy="3074008"/>
          </a:xfrm>
          <a:prstGeom prst="rect">
            <a:avLst/>
          </a:prstGeom>
        </p:spPr>
      </p:pic>
    </p:spTree>
    <p:extLst>
      <p:ext uri="{BB962C8B-B14F-4D97-AF65-F5344CB8AC3E}">
        <p14:creationId xmlns:p14="http://schemas.microsoft.com/office/powerpoint/2010/main" val="1290568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a:t>
            </a:r>
            <a:r>
              <a:rPr lang="fr-FR" dirty="0" smtClean="0"/>
              <a:t>ressources</a:t>
            </a:r>
            <a:br>
              <a:rPr lang="fr-FR" dirty="0" smtClean="0"/>
            </a:br>
            <a:r>
              <a:rPr lang="fr-FR" sz="1800" dirty="0" smtClean="0"/>
              <a:t>Ajouter ressource</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21</a:t>
            </a:fld>
            <a:endParaRPr lang="fr-FR" dirty="0"/>
          </a:p>
        </p:txBody>
      </p:sp>
      <p:sp>
        <p:nvSpPr>
          <p:cNvPr id="5" name="Espace réservé du contenu 4"/>
          <p:cNvSpPr>
            <a:spLocks noGrp="1"/>
          </p:cNvSpPr>
          <p:nvPr>
            <p:ph sz="quarter" idx="13"/>
          </p:nvPr>
        </p:nvSpPr>
        <p:spPr>
          <a:xfrm>
            <a:off x="515938" y="1052736"/>
            <a:ext cx="8088312" cy="5064241"/>
          </a:xfrm>
        </p:spPr>
        <p:txBody>
          <a:bodyPr/>
          <a:lstStyle/>
          <a:p>
            <a:endParaRPr lang="fr-FR" dirty="0" smtClean="0"/>
          </a:p>
          <a:p>
            <a:endParaRPr lang="fr-FR" dirty="0"/>
          </a:p>
          <a:p>
            <a:pPr marL="473075" lvl="1" indent="0">
              <a:buNone/>
            </a:pPr>
            <a:endParaRPr lang="fr-FR" dirty="0" smtClean="0"/>
          </a:p>
          <a:p>
            <a:pPr marL="473075" lvl="1" indent="0">
              <a:buNone/>
            </a:pPr>
            <a:endParaRPr lang="fr-FR" dirty="0"/>
          </a:p>
          <a:p>
            <a:pPr marL="473075" lvl="1" indent="0">
              <a:buNone/>
            </a:pPr>
            <a:endParaRPr lang="fr-FR" dirty="0" smtClean="0"/>
          </a:p>
          <a:p>
            <a:pPr marL="473075" lvl="1" indent="0">
              <a:buNone/>
            </a:pPr>
            <a:endParaRPr lang="fr-FR" dirty="0" smtClean="0"/>
          </a:p>
          <a:p>
            <a:r>
              <a:rPr lang="fr-FR" dirty="0" smtClean="0"/>
              <a:t>Préciser le nom et prénom de la ressource</a:t>
            </a:r>
          </a:p>
          <a:p>
            <a:r>
              <a:rPr lang="fr-FR" dirty="0" smtClean="0"/>
              <a:t>Définir un trigramme qui apparaitra dans différentes fonctions d’ATOM</a:t>
            </a:r>
          </a:p>
          <a:p>
            <a:r>
              <a:rPr lang="fr-FR" dirty="0" smtClean="0"/>
              <a:t>Si besoin, définir un nom d’utilisateur dans QC (pour les fonctions d’import)</a:t>
            </a:r>
          </a:p>
          <a:p>
            <a:r>
              <a:rPr lang="fr-FR" dirty="0" smtClean="0"/>
              <a:t>Préciser si la ressource est active</a:t>
            </a:r>
          </a:p>
          <a:p>
            <a:pPr lvl="1"/>
            <a:r>
              <a:rPr lang="fr-FR" dirty="0" smtClean="0"/>
              <a:t>Une ressource inactive n’apparait pas dans certaines fonctionnalités</a:t>
            </a:r>
          </a:p>
          <a:p>
            <a:r>
              <a:rPr lang="fr-FR" dirty="0" smtClean="0"/>
              <a:t>Préciser le régime contractuel, nécessaire pour les jours fériés</a:t>
            </a:r>
          </a:p>
          <a:p>
            <a:r>
              <a:rPr lang="fr-FR" dirty="0" smtClean="0"/>
              <a:t>Définir des rôles possibles pour la ressource</a:t>
            </a:r>
          </a:p>
        </p:txBody>
      </p:sp>
      <p:pic>
        <p:nvPicPr>
          <p:cNvPr id="6" name="Image 5"/>
          <p:cNvPicPr>
            <a:picLocks noChangeAspect="1"/>
          </p:cNvPicPr>
          <p:nvPr/>
        </p:nvPicPr>
        <p:blipFill>
          <a:blip r:embed="rId3"/>
          <a:stretch>
            <a:fillRect/>
          </a:stretch>
        </p:blipFill>
        <p:spPr>
          <a:xfrm>
            <a:off x="1691680" y="1067328"/>
            <a:ext cx="5822596" cy="2311657"/>
          </a:xfrm>
          <a:prstGeom prst="rect">
            <a:avLst/>
          </a:prstGeom>
        </p:spPr>
      </p:pic>
    </p:spTree>
    <p:extLst>
      <p:ext uri="{BB962C8B-B14F-4D97-AF65-F5344CB8AC3E}">
        <p14:creationId xmlns:p14="http://schemas.microsoft.com/office/powerpoint/2010/main" val="1116613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a:t>
            </a:r>
            <a:r>
              <a:rPr lang="fr-FR" dirty="0" smtClean="0"/>
              <a:t>ressources</a:t>
            </a:r>
            <a:br>
              <a:rPr lang="fr-FR" dirty="0" smtClean="0"/>
            </a:br>
            <a:r>
              <a:rPr lang="fr-FR" sz="1800" dirty="0" smtClean="0"/>
              <a:t>Ajouter ressource</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22</a:t>
            </a:fld>
            <a:endParaRPr lang="fr-FR" dirty="0"/>
          </a:p>
        </p:txBody>
      </p:sp>
      <p:sp>
        <p:nvSpPr>
          <p:cNvPr id="5" name="Espace réservé du contenu 4"/>
          <p:cNvSpPr>
            <a:spLocks noGrp="1"/>
          </p:cNvSpPr>
          <p:nvPr>
            <p:ph sz="quarter" idx="13"/>
          </p:nvPr>
        </p:nvSpPr>
        <p:spPr>
          <a:xfrm>
            <a:off x="515938" y="1052736"/>
            <a:ext cx="8088312" cy="5064241"/>
          </a:xfrm>
        </p:spPr>
        <p:txBody>
          <a:bodyPr/>
          <a:lstStyle/>
          <a:p>
            <a:endParaRPr lang="fr-FR" dirty="0" smtClean="0"/>
          </a:p>
          <a:p>
            <a:endParaRPr lang="fr-FR" dirty="0"/>
          </a:p>
          <a:p>
            <a:pPr marL="473075" lvl="1" indent="0">
              <a:buNone/>
            </a:pPr>
            <a:endParaRPr lang="fr-FR" dirty="0" smtClean="0"/>
          </a:p>
          <a:p>
            <a:pPr marL="473075" lvl="1" indent="0">
              <a:buNone/>
            </a:pPr>
            <a:endParaRPr lang="fr-FR" dirty="0"/>
          </a:p>
          <a:p>
            <a:pPr marL="473075" lvl="1" indent="0">
              <a:buNone/>
            </a:pPr>
            <a:endParaRPr lang="fr-FR" dirty="0" smtClean="0"/>
          </a:p>
          <a:p>
            <a:pPr marL="473075" lvl="1" indent="0">
              <a:buNone/>
            </a:pPr>
            <a:endParaRPr lang="fr-FR" dirty="0" smtClean="0"/>
          </a:p>
          <a:p>
            <a:r>
              <a:rPr lang="fr-FR" dirty="0" smtClean="0"/>
              <a:t>Taux mensuel</a:t>
            </a:r>
          </a:p>
          <a:p>
            <a:pPr lvl="1"/>
            <a:r>
              <a:rPr lang="fr-FR" dirty="0" smtClean="0"/>
              <a:t>Permet de préciser un taux horaire pour une ressource à temps partiel, pour une période </a:t>
            </a:r>
          </a:p>
          <a:p>
            <a:pPr lvl="1"/>
            <a:r>
              <a:rPr lang="fr-FR" dirty="0" smtClean="0"/>
              <a:t>Ce taux est utilisé dans les fonctionnalités liées au plan de charge</a:t>
            </a:r>
            <a:endParaRPr lang="fr-FR" dirty="0"/>
          </a:p>
          <a:p>
            <a:r>
              <a:rPr lang="fr-FR" dirty="0" smtClean="0"/>
              <a:t>Affectation à un centre de service</a:t>
            </a:r>
          </a:p>
          <a:p>
            <a:pPr lvl="1"/>
            <a:r>
              <a:rPr lang="fr-FR" dirty="0" smtClean="0"/>
              <a:t>L’affectation de la ressource à un centre de service est nécessaire à différentes fonctionnalités</a:t>
            </a:r>
          </a:p>
          <a:p>
            <a:pPr lvl="1"/>
            <a:r>
              <a:rPr lang="fr-FR" dirty="0" smtClean="0"/>
              <a:t>Une ressource ne peut être affectée qu’à un dispositif</a:t>
            </a:r>
          </a:p>
        </p:txBody>
      </p:sp>
      <p:pic>
        <p:nvPicPr>
          <p:cNvPr id="7" name="Image 6"/>
          <p:cNvPicPr>
            <a:picLocks noChangeAspect="1"/>
          </p:cNvPicPr>
          <p:nvPr/>
        </p:nvPicPr>
        <p:blipFill rotWithShape="1">
          <a:blip r:embed="rId3"/>
          <a:srcRect b="15917"/>
          <a:stretch/>
        </p:blipFill>
        <p:spPr>
          <a:xfrm>
            <a:off x="2123728" y="970405"/>
            <a:ext cx="5256460" cy="2386587"/>
          </a:xfrm>
          <a:prstGeom prst="rect">
            <a:avLst/>
          </a:prstGeom>
        </p:spPr>
      </p:pic>
    </p:spTree>
    <p:extLst>
      <p:ext uri="{BB962C8B-B14F-4D97-AF65-F5344CB8AC3E}">
        <p14:creationId xmlns:p14="http://schemas.microsoft.com/office/powerpoint/2010/main" val="2213399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a:t>
            </a:r>
            <a:r>
              <a:rPr lang="fr-FR" dirty="0" smtClean="0"/>
              <a:t>ressources</a:t>
            </a:r>
            <a:br>
              <a:rPr lang="fr-FR" dirty="0" smtClean="0"/>
            </a:br>
            <a:r>
              <a:rPr lang="fr-FR" sz="1800" dirty="0" smtClean="0"/>
              <a:t>Ajouter ressource</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23</a:t>
            </a:fld>
            <a:endParaRPr lang="fr-FR" dirty="0"/>
          </a:p>
        </p:txBody>
      </p:sp>
      <p:sp>
        <p:nvSpPr>
          <p:cNvPr id="5" name="Espace réservé du contenu 4"/>
          <p:cNvSpPr>
            <a:spLocks noGrp="1"/>
          </p:cNvSpPr>
          <p:nvPr>
            <p:ph sz="quarter" idx="13"/>
          </p:nvPr>
        </p:nvSpPr>
        <p:spPr>
          <a:xfrm>
            <a:off x="515938" y="1052736"/>
            <a:ext cx="8088312" cy="5064241"/>
          </a:xfrm>
        </p:spPr>
        <p:txBody>
          <a:bodyPr/>
          <a:lstStyle/>
          <a:p>
            <a:endParaRPr lang="fr-FR" dirty="0" smtClean="0"/>
          </a:p>
          <a:p>
            <a:endParaRPr lang="fr-FR" dirty="0"/>
          </a:p>
          <a:p>
            <a:pPr marL="473075" lvl="1" indent="0">
              <a:buNone/>
            </a:pPr>
            <a:endParaRPr lang="fr-FR" dirty="0" smtClean="0"/>
          </a:p>
          <a:p>
            <a:pPr marL="473075" lvl="1" indent="0">
              <a:buNone/>
            </a:pPr>
            <a:endParaRPr lang="fr-FR" dirty="0"/>
          </a:p>
          <a:p>
            <a:pPr marL="473075" lvl="1" indent="0">
              <a:buNone/>
            </a:pPr>
            <a:endParaRPr lang="fr-FR" dirty="0" smtClean="0"/>
          </a:p>
          <a:p>
            <a:r>
              <a:rPr lang="fr-FR" dirty="0" smtClean="0"/>
              <a:t>Suivi de mission</a:t>
            </a:r>
          </a:p>
          <a:p>
            <a:pPr lvl="1"/>
            <a:r>
              <a:rPr lang="fr-FR" dirty="0"/>
              <a:t>P</a:t>
            </a:r>
            <a:r>
              <a:rPr lang="fr-FR" dirty="0" smtClean="0"/>
              <a:t>réciser un responsable dans le dispositif</a:t>
            </a:r>
          </a:p>
          <a:p>
            <a:pPr lvl="1"/>
            <a:r>
              <a:rPr lang="fr-FR" dirty="0" smtClean="0"/>
              <a:t>Préciser une date de dernier suivi de mission</a:t>
            </a:r>
            <a:endParaRPr lang="fr-FR" dirty="0"/>
          </a:p>
          <a:p>
            <a:r>
              <a:rPr lang="fr-FR" dirty="0" smtClean="0"/>
              <a:t>Manager </a:t>
            </a:r>
          </a:p>
          <a:p>
            <a:pPr lvl="1"/>
            <a:r>
              <a:rPr lang="fr-FR" dirty="0" smtClean="0"/>
              <a:t>Il est possible de préciser le nom de son manager, y compris hors du dispositif </a:t>
            </a:r>
          </a:p>
          <a:p>
            <a:pPr lvl="1"/>
            <a:r>
              <a:rPr lang="fr-FR" dirty="0" smtClean="0"/>
              <a:t>Préciser la date du dernier point annuel</a:t>
            </a:r>
          </a:p>
        </p:txBody>
      </p:sp>
      <p:pic>
        <p:nvPicPr>
          <p:cNvPr id="6" name="Image 5"/>
          <p:cNvPicPr>
            <a:picLocks noChangeAspect="1"/>
          </p:cNvPicPr>
          <p:nvPr/>
        </p:nvPicPr>
        <p:blipFill>
          <a:blip r:embed="rId3"/>
          <a:stretch>
            <a:fillRect/>
          </a:stretch>
        </p:blipFill>
        <p:spPr>
          <a:xfrm>
            <a:off x="899592" y="1268760"/>
            <a:ext cx="6758533" cy="1350389"/>
          </a:xfrm>
          <a:prstGeom prst="rect">
            <a:avLst/>
          </a:prstGeom>
        </p:spPr>
      </p:pic>
    </p:spTree>
    <p:extLst>
      <p:ext uri="{BB962C8B-B14F-4D97-AF65-F5344CB8AC3E}">
        <p14:creationId xmlns:p14="http://schemas.microsoft.com/office/powerpoint/2010/main" val="522854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a:t>
            </a:r>
            <a:r>
              <a:rPr lang="fr-FR" dirty="0" smtClean="0"/>
              <a:t>ressources</a:t>
            </a:r>
            <a:br>
              <a:rPr lang="fr-FR" dirty="0" smtClean="0"/>
            </a:br>
            <a:r>
              <a:rPr lang="fr-FR" sz="1800" dirty="0" smtClean="0"/>
              <a:t>Modifier/Supprimer ressource</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24</a:t>
            </a:fld>
            <a:endParaRPr lang="fr-FR" dirty="0"/>
          </a:p>
        </p:txBody>
      </p:sp>
      <p:sp>
        <p:nvSpPr>
          <p:cNvPr id="5" name="Espace réservé du contenu 4"/>
          <p:cNvSpPr>
            <a:spLocks noGrp="1"/>
          </p:cNvSpPr>
          <p:nvPr>
            <p:ph sz="quarter" idx="13"/>
          </p:nvPr>
        </p:nvSpPr>
        <p:spPr>
          <a:xfrm>
            <a:off x="515938" y="1556792"/>
            <a:ext cx="8088312" cy="4560185"/>
          </a:xfrm>
        </p:spPr>
        <p:txBody>
          <a:bodyPr/>
          <a:lstStyle/>
          <a:p>
            <a:r>
              <a:rPr lang="fr-FR" dirty="0" smtClean="0"/>
              <a:t>Il est possible de modifier les informations de la ressource au cours du temps</a:t>
            </a:r>
          </a:p>
          <a:p>
            <a:r>
              <a:rPr lang="fr-FR" dirty="0" smtClean="0"/>
              <a:t>Les champs modifiables sont identiques à ceux de la création d’une ressource</a:t>
            </a:r>
          </a:p>
          <a:p>
            <a:r>
              <a:rPr lang="fr-FR" dirty="0" smtClean="0"/>
              <a:t>Il est possible de modifier l’affectation de la ressource pour la positionner sur un autre dispositif</a:t>
            </a:r>
          </a:p>
          <a:p>
            <a:endParaRPr lang="fr-FR" dirty="0"/>
          </a:p>
          <a:p>
            <a:r>
              <a:rPr lang="fr-FR" dirty="0" smtClean="0"/>
              <a:t>Supprimer une ressource</a:t>
            </a:r>
          </a:p>
          <a:p>
            <a:pPr lvl="1"/>
            <a:r>
              <a:rPr lang="fr-FR" dirty="0" smtClean="0"/>
              <a:t>Permet de supprimer une ressource qui n’interviendra plus sur le dispositif</a:t>
            </a:r>
          </a:p>
          <a:p>
            <a:pPr lvl="1"/>
            <a:r>
              <a:rPr lang="fr-FR" dirty="0" smtClean="0"/>
              <a:t>Il est possible de rendre une ressource inactive dans la partie modification de ressource si on souhaite garder un historique</a:t>
            </a:r>
          </a:p>
        </p:txBody>
      </p:sp>
    </p:spTree>
    <p:extLst>
      <p:ext uri="{BB962C8B-B14F-4D97-AF65-F5344CB8AC3E}">
        <p14:creationId xmlns:p14="http://schemas.microsoft.com/office/powerpoint/2010/main" val="3253746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dirty="0" smtClean="0"/>
              <a:t>Gérer Compétences</a:t>
            </a:r>
            <a:r>
              <a:rPr lang="fr-FR" sz="1800" dirty="0" smtClean="0"/>
              <a:t/>
            </a:r>
            <a:br>
              <a:rPr lang="fr-FR" sz="1800" dirty="0" smtClean="0"/>
            </a:br>
            <a:r>
              <a:rPr lang="fr-FR" sz="1800" dirty="0" smtClean="0"/>
              <a:t>Mes compétences</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25</a:t>
            </a:fld>
            <a:endParaRPr lang="fr-FR" dirty="0"/>
          </a:p>
        </p:txBody>
      </p:sp>
      <p:sp>
        <p:nvSpPr>
          <p:cNvPr id="9" name="Espace réservé du contenu 4"/>
          <p:cNvSpPr txBox="1">
            <a:spLocks/>
          </p:cNvSpPr>
          <p:nvPr/>
        </p:nvSpPr>
        <p:spPr>
          <a:xfrm>
            <a:off x="418355" y="1401750"/>
            <a:ext cx="8171457" cy="490757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smtClean="0"/>
              <a:t>Mes compétences</a:t>
            </a:r>
          </a:p>
          <a:p>
            <a:pPr lvl="1">
              <a:buClr>
                <a:schemeClr val="accent4"/>
              </a:buClr>
              <a:buSzPct val="100000"/>
              <a:buFont typeface="Wingdings" panose="05000000000000000000" pitchFamily="2" charset="2"/>
              <a:buChar char=""/>
            </a:pPr>
            <a:r>
              <a:rPr lang="fr-FR" dirty="0" smtClean="0"/>
              <a:t>Dans le menu Ressources puis Gérer compétences, sélectionner Mes compétences</a:t>
            </a:r>
          </a:p>
          <a:p>
            <a:pPr lvl="1">
              <a:buClr>
                <a:schemeClr val="accent4"/>
              </a:buClr>
              <a:buSzPct val="100000"/>
              <a:buFont typeface="Wingdings" panose="05000000000000000000" pitchFamily="2" charset="2"/>
              <a:buChar char=""/>
            </a:pPr>
            <a:r>
              <a:rPr lang="fr-FR" dirty="0" smtClean="0"/>
              <a:t>Chaque collaborateur est tenu de mettre à jour ses compétences via cet onglet.</a:t>
            </a:r>
          </a:p>
          <a:p>
            <a:pPr lvl="1">
              <a:buClr>
                <a:schemeClr val="accent4"/>
              </a:buClr>
              <a:buSzPct val="100000"/>
              <a:buFont typeface="Wingdings" panose="05000000000000000000" pitchFamily="2" charset="2"/>
              <a:buChar char=""/>
            </a:pPr>
            <a:r>
              <a:rPr lang="fr-FR" dirty="0" smtClean="0"/>
              <a:t>Il suffit de choisir son niveau sur toutes les compétences. Pour se simplifier l’affichage il est possible de </a:t>
            </a:r>
            <a:r>
              <a:rPr lang="fr-FR" dirty="0" err="1" smtClean="0"/>
              <a:t>filter</a:t>
            </a:r>
            <a:r>
              <a:rPr lang="fr-FR" dirty="0" smtClean="0"/>
              <a:t> par Catégorie, Type, Domaine et Code</a:t>
            </a:r>
            <a:r>
              <a:rPr lang="fr-FR" sz="1400" dirty="0" smtClean="0"/>
              <a:t>   </a:t>
            </a:r>
          </a:p>
          <a:p>
            <a:pPr marL="785813" lvl="2" indent="0">
              <a:buClr>
                <a:schemeClr val="accent1"/>
              </a:buClr>
              <a:buNone/>
            </a:pPr>
            <a:endParaRPr lang="fr-FR" sz="800" dirty="0" smtClean="0"/>
          </a:p>
        </p:txBody>
      </p:sp>
      <p:pic>
        <p:nvPicPr>
          <p:cNvPr id="6" name="Image 5"/>
          <p:cNvPicPr>
            <a:picLocks noChangeAspect="1"/>
          </p:cNvPicPr>
          <p:nvPr/>
        </p:nvPicPr>
        <p:blipFill>
          <a:blip r:embed="rId5"/>
          <a:stretch>
            <a:fillRect/>
          </a:stretch>
        </p:blipFill>
        <p:spPr>
          <a:xfrm>
            <a:off x="3635896" y="3228916"/>
            <a:ext cx="4559022" cy="3296428"/>
          </a:xfrm>
          <a:prstGeom prst="rect">
            <a:avLst/>
          </a:prstGeom>
        </p:spPr>
      </p:pic>
      <p:pic>
        <p:nvPicPr>
          <p:cNvPr id="5" name="Image 4"/>
          <p:cNvPicPr>
            <a:picLocks noChangeAspect="1"/>
          </p:cNvPicPr>
          <p:nvPr/>
        </p:nvPicPr>
        <p:blipFill>
          <a:blip r:embed="rId6"/>
          <a:stretch>
            <a:fillRect/>
          </a:stretch>
        </p:blipFill>
        <p:spPr>
          <a:xfrm>
            <a:off x="153466" y="4887323"/>
            <a:ext cx="3338414" cy="845933"/>
          </a:xfrm>
          <a:prstGeom prst="rect">
            <a:avLst/>
          </a:prstGeom>
        </p:spPr>
      </p:pic>
      <p:sp>
        <p:nvSpPr>
          <p:cNvPr id="7" name="ZoneTexte 6"/>
          <p:cNvSpPr txBox="1"/>
          <p:nvPr/>
        </p:nvSpPr>
        <p:spPr>
          <a:xfrm>
            <a:off x="126703" y="4509769"/>
            <a:ext cx="2857501" cy="369332"/>
          </a:xfrm>
          <a:prstGeom prst="rect">
            <a:avLst/>
          </a:prstGeom>
          <a:noFill/>
        </p:spPr>
        <p:txBody>
          <a:bodyPr wrap="square" rtlCol="0">
            <a:spAutoFit/>
          </a:bodyPr>
          <a:lstStyle/>
          <a:p>
            <a:r>
              <a:rPr lang="fr-FR" dirty="0" smtClean="0"/>
              <a:t>Description des niveaux : </a:t>
            </a:r>
            <a:endParaRPr lang="fr-FR" dirty="0"/>
          </a:p>
        </p:txBody>
      </p:sp>
    </p:spTree>
    <p:extLst>
      <p:ext uri="{BB962C8B-B14F-4D97-AF65-F5344CB8AC3E}">
        <p14:creationId xmlns:p14="http://schemas.microsoft.com/office/powerpoint/2010/main" val="641564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000" dirty="0" smtClean="0"/>
              <a:t>Gérer Compétences</a:t>
            </a:r>
            <a:r>
              <a:rPr lang="fr-FR" sz="1600" dirty="0"/>
              <a:t/>
            </a:r>
            <a:br>
              <a:rPr lang="fr-FR" sz="1600" dirty="0"/>
            </a:br>
            <a:r>
              <a:rPr lang="fr-FR" sz="1600" dirty="0"/>
              <a:t>Mes </a:t>
            </a:r>
            <a:r>
              <a:rPr lang="fr-FR" sz="1600" dirty="0" smtClean="0"/>
              <a:t>compétences</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26</a:t>
            </a:fld>
            <a:endParaRPr lang="fr-FR" dirty="0"/>
          </a:p>
        </p:txBody>
      </p:sp>
      <p:sp>
        <p:nvSpPr>
          <p:cNvPr id="9" name="Espace réservé du contenu 4"/>
          <p:cNvSpPr txBox="1">
            <a:spLocks/>
          </p:cNvSpPr>
          <p:nvPr/>
        </p:nvSpPr>
        <p:spPr>
          <a:xfrm>
            <a:off x="418355" y="1401750"/>
            <a:ext cx="8171457" cy="490757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accent4"/>
              </a:buClr>
              <a:buSzPct val="100000"/>
              <a:buFont typeface="Wingdings" panose="05000000000000000000" pitchFamily="2" charset="2"/>
              <a:buChar char=""/>
            </a:pPr>
            <a:r>
              <a:rPr lang="fr-FR" dirty="0" smtClean="0"/>
              <a:t>Dès que vous avez saisie toutes vos </a:t>
            </a:r>
            <a:r>
              <a:rPr lang="fr-FR" dirty="0"/>
              <a:t>c</a:t>
            </a:r>
            <a:r>
              <a:rPr lang="fr-FR" dirty="0" smtClean="0"/>
              <a:t>ompétences, vous obtenez votre matrice de compétences</a:t>
            </a:r>
          </a:p>
          <a:p>
            <a:pPr lvl="1">
              <a:buClr>
                <a:schemeClr val="accent4"/>
              </a:buClr>
              <a:buSzPct val="100000"/>
              <a:buFont typeface="Wingdings" panose="05000000000000000000" pitchFamily="2" charset="2"/>
              <a:buChar char=""/>
            </a:pPr>
            <a:r>
              <a:rPr lang="fr-FR" dirty="0" smtClean="0"/>
              <a:t>Penser à filtrer par catégorie et type selon votre besoin, pour permettre une meilleure lisibilité de la matrice</a:t>
            </a:r>
            <a:endParaRPr lang="fr-FR" sz="1400" dirty="0" smtClean="0"/>
          </a:p>
          <a:p>
            <a:pPr marL="473075" lvl="1" indent="0">
              <a:buClr>
                <a:schemeClr val="accent1"/>
              </a:buClr>
              <a:buNone/>
            </a:pPr>
            <a:endParaRPr lang="fr-FR" sz="1400" dirty="0" smtClean="0"/>
          </a:p>
          <a:p>
            <a:pPr marL="473075" lvl="1" indent="0">
              <a:buClr>
                <a:schemeClr val="accent1"/>
              </a:buClr>
              <a:buNone/>
            </a:pPr>
            <a:r>
              <a:rPr lang="fr-FR" sz="1400" dirty="0"/>
              <a:t> </a:t>
            </a:r>
            <a:r>
              <a:rPr lang="fr-FR" sz="1400" dirty="0" smtClean="0"/>
              <a:t>     </a:t>
            </a:r>
          </a:p>
          <a:p>
            <a:pPr marL="785813" lvl="2" indent="0">
              <a:buClr>
                <a:schemeClr val="accent1"/>
              </a:buClr>
              <a:buNone/>
            </a:pPr>
            <a:endParaRPr lang="fr-FR" sz="800" dirty="0" smtClean="0"/>
          </a:p>
        </p:txBody>
      </p:sp>
      <p:pic>
        <p:nvPicPr>
          <p:cNvPr id="5" name="Image 4"/>
          <p:cNvPicPr>
            <a:picLocks noChangeAspect="1"/>
          </p:cNvPicPr>
          <p:nvPr/>
        </p:nvPicPr>
        <p:blipFill>
          <a:blip r:embed="rId5"/>
          <a:stretch>
            <a:fillRect/>
          </a:stretch>
        </p:blipFill>
        <p:spPr>
          <a:xfrm>
            <a:off x="2195736" y="2564904"/>
            <a:ext cx="3997462" cy="3672409"/>
          </a:xfrm>
          <a:prstGeom prst="rect">
            <a:avLst/>
          </a:prstGeom>
        </p:spPr>
      </p:pic>
    </p:spTree>
    <p:extLst>
      <p:ext uri="{BB962C8B-B14F-4D97-AF65-F5344CB8AC3E}">
        <p14:creationId xmlns:p14="http://schemas.microsoft.com/office/powerpoint/2010/main" val="3260430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dirty="0"/>
              <a:t>Gérer Compétences</a:t>
            </a:r>
            <a:r>
              <a:rPr lang="fr-FR" sz="1800" dirty="0"/>
              <a:t/>
            </a:r>
            <a:br>
              <a:rPr lang="fr-FR" sz="1800" dirty="0"/>
            </a:br>
            <a:r>
              <a:rPr lang="fr-FR" sz="1800" dirty="0" smtClean="0"/>
              <a:t>Consulter les Matrices</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27</a:t>
            </a:fld>
            <a:endParaRPr lang="fr-FR" dirty="0"/>
          </a:p>
        </p:txBody>
      </p:sp>
      <p:sp>
        <p:nvSpPr>
          <p:cNvPr id="9" name="Espace réservé du contenu 4"/>
          <p:cNvSpPr txBox="1">
            <a:spLocks/>
          </p:cNvSpPr>
          <p:nvPr/>
        </p:nvSpPr>
        <p:spPr>
          <a:xfrm>
            <a:off x="418355" y="1401750"/>
            <a:ext cx="8171457" cy="490757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smtClean="0"/>
              <a:t>Consulter les matrices</a:t>
            </a:r>
            <a:endParaRPr lang="fr-FR" dirty="0"/>
          </a:p>
          <a:p>
            <a:pPr lvl="1">
              <a:buClr>
                <a:schemeClr val="accent4"/>
              </a:buClr>
              <a:buSzPct val="100000"/>
              <a:buFont typeface="Wingdings" panose="05000000000000000000" pitchFamily="2" charset="2"/>
              <a:buChar char=""/>
            </a:pPr>
            <a:r>
              <a:rPr lang="fr-FR" dirty="0"/>
              <a:t>Dans le menu Ressources puis Gérer compétences, sélectionner </a:t>
            </a:r>
            <a:r>
              <a:rPr lang="fr-FR" dirty="0" smtClean="0"/>
              <a:t>Consulter les matrices</a:t>
            </a:r>
          </a:p>
          <a:p>
            <a:pPr lvl="1">
              <a:buClr>
                <a:schemeClr val="accent4"/>
              </a:buClr>
              <a:buSzPct val="100000"/>
              <a:buFont typeface="Wingdings" panose="05000000000000000000" pitchFamily="2" charset="2"/>
              <a:buChar char=""/>
            </a:pPr>
            <a:r>
              <a:rPr lang="fr-FR" dirty="0" smtClean="0"/>
              <a:t>Afin de vérifier ou consulter les matrices des autres collaborateurs, il vous suffit de sélectionner le collaborateur à consulter.</a:t>
            </a:r>
            <a:endParaRPr lang="fr-FR" sz="1400" dirty="0" smtClean="0"/>
          </a:p>
          <a:p>
            <a:pPr marL="473075" lvl="1" indent="0">
              <a:buClr>
                <a:schemeClr val="accent1"/>
              </a:buClr>
              <a:buNone/>
            </a:pPr>
            <a:endParaRPr lang="fr-FR" sz="1400" dirty="0" smtClean="0"/>
          </a:p>
          <a:p>
            <a:pPr marL="473075" lvl="1" indent="0">
              <a:buClr>
                <a:schemeClr val="accent1"/>
              </a:buClr>
              <a:buNone/>
            </a:pPr>
            <a:r>
              <a:rPr lang="fr-FR" sz="1400" dirty="0"/>
              <a:t> </a:t>
            </a:r>
            <a:r>
              <a:rPr lang="fr-FR" sz="1400" dirty="0" smtClean="0"/>
              <a:t>     </a:t>
            </a:r>
          </a:p>
          <a:p>
            <a:pPr marL="785813" lvl="2" indent="0">
              <a:buClr>
                <a:schemeClr val="accent1"/>
              </a:buClr>
              <a:buNone/>
            </a:pPr>
            <a:endParaRPr lang="fr-FR" sz="800" dirty="0" smtClean="0"/>
          </a:p>
        </p:txBody>
      </p:sp>
      <p:pic>
        <p:nvPicPr>
          <p:cNvPr id="6" name="Image 5"/>
          <p:cNvPicPr>
            <a:picLocks noChangeAspect="1"/>
          </p:cNvPicPr>
          <p:nvPr/>
        </p:nvPicPr>
        <p:blipFill>
          <a:blip r:embed="rId5"/>
          <a:stretch>
            <a:fillRect/>
          </a:stretch>
        </p:blipFill>
        <p:spPr>
          <a:xfrm>
            <a:off x="971600" y="2993635"/>
            <a:ext cx="4844206" cy="3387693"/>
          </a:xfrm>
          <a:prstGeom prst="rect">
            <a:avLst/>
          </a:prstGeom>
        </p:spPr>
      </p:pic>
    </p:spTree>
    <p:extLst>
      <p:ext uri="{BB962C8B-B14F-4D97-AF65-F5344CB8AC3E}">
        <p14:creationId xmlns:p14="http://schemas.microsoft.com/office/powerpoint/2010/main" val="2145496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dirty="0"/>
              <a:t>Gérer Compétences</a:t>
            </a:r>
            <a:br>
              <a:rPr lang="fr-FR" sz="2400" dirty="0"/>
            </a:br>
            <a:r>
              <a:rPr lang="fr-FR" sz="1800" dirty="0" smtClean="0"/>
              <a:t>Bilan</a:t>
            </a:r>
            <a:endParaRPr lang="it-IT" sz="1800"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28</a:t>
            </a:fld>
            <a:endParaRPr lang="fr-FR" dirty="0"/>
          </a:p>
        </p:txBody>
      </p:sp>
      <p:sp>
        <p:nvSpPr>
          <p:cNvPr id="9" name="Espace réservé du contenu 4"/>
          <p:cNvSpPr txBox="1">
            <a:spLocks/>
          </p:cNvSpPr>
          <p:nvPr/>
        </p:nvSpPr>
        <p:spPr>
          <a:xfrm>
            <a:off x="418355" y="1401750"/>
            <a:ext cx="8171457" cy="490757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smtClean="0"/>
              <a:t>Bilan</a:t>
            </a:r>
            <a:endParaRPr lang="fr-FR" dirty="0"/>
          </a:p>
          <a:p>
            <a:pPr lvl="1">
              <a:buClr>
                <a:schemeClr val="accent4"/>
              </a:buClr>
              <a:buSzPct val="100000"/>
              <a:buFont typeface="Wingdings" panose="05000000000000000000" pitchFamily="2" charset="2"/>
              <a:buChar char=""/>
            </a:pPr>
            <a:r>
              <a:rPr lang="fr-FR" dirty="0" smtClean="0"/>
              <a:t>Afin de vérifier et d’avoir une visibilité sur l’exhaustivité des compétences des CDS et d’avoir une vue consolider qui vous servira lors de vos bilans ou autres points</a:t>
            </a:r>
          </a:p>
          <a:p>
            <a:pPr lvl="1">
              <a:buClr>
                <a:schemeClr val="accent4"/>
              </a:buClr>
              <a:buSzPct val="100000"/>
              <a:buFont typeface="Wingdings" panose="05000000000000000000" pitchFamily="2" charset="2"/>
              <a:buChar char=""/>
            </a:pPr>
            <a:r>
              <a:rPr lang="fr-FR" dirty="0"/>
              <a:t>Vous obtenez une matrice de compétence avec le maximum des compétences, le backup en cas d’absence et la moyenne du CDS, et ce qui est attendu par le client. Il est préférable de filtrer par catégorie et type afin que la matrice soit lisible.</a:t>
            </a:r>
          </a:p>
          <a:p>
            <a:pPr marL="473075" lvl="1" indent="0">
              <a:buClr>
                <a:schemeClr val="accent1"/>
              </a:buClr>
              <a:buNone/>
            </a:pPr>
            <a:endParaRPr lang="fr-FR" sz="1400" dirty="0" smtClean="0"/>
          </a:p>
          <a:p>
            <a:pPr marL="473075" lvl="1" indent="0">
              <a:buClr>
                <a:schemeClr val="accent1"/>
              </a:buClr>
              <a:buNone/>
            </a:pPr>
            <a:endParaRPr lang="fr-FR" sz="1400" dirty="0" smtClean="0"/>
          </a:p>
          <a:p>
            <a:pPr marL="473075" lvl="1" indent="0">
              <a:buClr>
                <a:schemeClr val="accent1"/>
              </a:buClr>
              <a:buNone/>
            </a:pPr>
            <a:r>
              <a:rPr lang="fr-FR" sz="1400" dirty="0"/>
              <a:t> </a:t>
            </a:r>
            <a:r>
              <a:rPr lang="fr-FR" sz="1400" dirty="0" smtClean="0"/>
              <a:t>     </a:t>
            </a:r>
          </a:p>
          <a:p>
            <a:pPr marL="785813" lvl="2" indent="0">
              <a:buClr>
                <a:schemeClr val="accent1"/>
              </a:buClr>
              <a:buNone/>
            </a:pPr>
            <a:endParaRPr lang="fr-FR" sz="800" dirty="0" smtClean="0"/>
          </a:p>
        </p:txBody>
      </p:sp>
      <p:pic>
        <p:nvPicPr>
          <p:cNvPr id="5" name="Image 4"/>
          <p:cNvPicPr>
            <a:picLocks noChangeAspect="1"/>
          </p:cNvPicPr>
          <p:nvPr/>
        </p:nvPicPr>
        <p:blipFill>
          <a:blip r:embed="rId5"/>
          <a:stretch>
            <a:fillRect/>
          </a:stretch>
        </p:blipFill>
        <p:spPr>
          <a:xfrm>
            <a:off x="2267744" y="3429000"/>
            <a:ext cx="3470838" cy="3073208"/>
          </a:xfrm>
          <a:prstGeom prst="rect">
            <a:avLst/>
          </a:prstGeom>
        </p:spPr>
      </p:pic>
    </p:spTree>
    <p:extLst>
      <p:ext uri="{BB962C8B-B14F-4D97-AF65-F5344CB8AC3E}">
        <p14:creationId xmlns:p14="http://schemas.microsoft.com/office/powerpoint/2010/main" val="813096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GERER Congés</a:t>
            </a:r>
            <a:br>
              <a:rPr lang="fr-FR" dirty="0" smtClean="0"/>
            </a:br>
            <a:r>
              <a:rPr lang="fr-FR" sz="1800" dirty="0" smtClean="0"/>
              <a:t>Calendrier des congés</a:t>
            </a:r>
            <a:endParaRPr lang="it-IT" sz="1800"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29</a:t>
            </a:fld>
            <a:endParaRPr lang="fr-FR" dirty="0"/>
          </a:p>
        </p:txBody>
      </p:sp>
      <p:sp>
        <p:nvSpPr>
          <p:cNvPr id="9" name="Espace réservé du contenu 4"/>
          <p:cNvSpPr txBox="1">
            <a:spLocks/>
          </p:cNvSpPr>
          <p:nvPr/>
        </p:nvSpPr>
        <p:spPr>
          <a:xfrm>
            <a:off x="418355" y="1401750"/>
            <a:ext cx="8171457" cy="1955242"/>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smtClean="0"/>
              <a:t>Gérer congés</a:t>
            </a:r>
            <a:endParaRPr lang="fr-FR" dirty="0"/>
          </a:p>
          <a:p>
            <a:pPr lvl="1">
              <a:buClr>
                <a:schemeClr val="accent4"/>
              </a:buClr>
              <a:buSzPct val="100000"/>
              <a:buFont typeface="Wingdings" panose="05000000000000000000" pitchFamily="2" charset="2"/>
              <a:buChar char=""/>
            </a:pPr>
            <a:r>
              <a:rPr lang="fr-FR" dirty="0" smtClean="0"/>
              <a:t>Pour permettre une meilleure visibilité et être exhaustif dans la fonctionnalité planning, il existe un calendrier des congés</a:t>
            </a:r>
          </a:p>
          <a:p>
            <a:pPr lvl="1">
              <a:buClr>
                <a:schemeClr val="accent4"/>
              </a:buClr>
              <a:buSzPct val="100000"/>
              <a:buFont typeface="Wingdings" panose="05000000000000000000" pitchFamily="2" charset="2"/>
              <a:buChar char=""/>
            </a:pPr>
            <a:r>
              <a:rPr lang="fr-FR" dirty="0" smtClean="0"/>
              <a:t>Plusieurs options, différents type de congés et possibilité de valider les demandes des collaborateurs</a:t>
            </a:r>
          </a:p>
          <a:p>
            <a:pPr lvl="1">
              <a:buClr>
                <a:schemeClr val="accent4"/>
              </a:buClr>
              <a:buSzPct val="100000"/>
              <a:buFont typeface="Wingdings" panose="05000000000000000000" pitchFamily="2" charset="2"/>
              <a:buChar char=""/>
            </a:pPr>
            <a:r>
              <a:rPr lang="fr-FR" dirty="0" smtClean="0"/>
              <a:t>Menu Ressources puis Gérer congés, et sélectionner Calendrier des congés</a:t>
            </a:r>
            <a:endParaRPr lang="fr-FR" sz="1400" dirty="0" smtClean="0"/>
          </a:p>
          <a:p>
            <a:pPr marL="473075" lvl="1" indent="0">
              <a:buClr>
                <a:schemeClr val="accent1"/>
              </a:buClr>
              <a:buNone/>
            </a:pPr>
            <a:r>
              <a:rPr lang="fr-FR" sz="1400" dirty="0"/>
              <a:t> </a:t>
            </a:r>
            <a:r>
              <a:rPr lang="fr-FR" sz="1400" dirty="0" smtClean="0"/>
              <a:t>     </a:t>
            </a:r>
          </a:p>
          <a:p>
            <a:pPr marL="785813" lvl="2" indent="0">
              <a:buClr>
                <a:schemeClr val="accent1"/>
              </a:buClr>
              <a:buNone/>
            </a:pPr>
            <a:endParaRPr lang="fr-FR" sz="800" dirty="0" smtClean="0"/>
          </a:p>
        </p:txBody>
      </p:sp>
      <p:sp>
        <p:nvSpPr>
          <p:cNvPr id="11" name="ZoneTexte 10"/>
          <p:cNvSpPr txBox="1"/>
          <p:nvPr/>
        </p:nvSpPr>
        <p:spPr>
          <a:xfrm>
            <a:off x="5076056" y="3608824"/>
            <a:ext cx="3657772" cy="1754326"/>
          </a:xfrm>
          <a:prstGeom prst="rect">
            <a:avLst/>
          </a:prstGeom>
          <a:noFill/>
        </p:spPr>
        <p:txBody>
          <a:bodyPr wrap="square" rtlCol="0">
            <a:spAutoFit/>
          </a:bodyPr>
          <a:lstStyle/>
          <a:p>
            <a:pPr lvl="1">
              <a:buClr>
                <a:schemeClr val="accent4"/>
              </a:buClr>
              <a:buSzPct val="100000"/>
              <a:buFont typeface="Wingdings" panose="05000000000000000000" pitchFamily="2" charset="2"/>
              <a:buChar char=""/>
            </a:pPr>
            <a:r>
              <a:rPr lang="fr-FR" dirty="0" smtClean="0"/>
              <a:t> Sélectionner une demande de congés en cliquant dessus</a:t>
            </a:r>
          </a:p>
          <a:p>
            <a:pPr lvl="1">
              <a:buClr>
                <a:schemeClr val="accent4"/>
              </a:buClr>
              <a:buSzPct val="100000"/>
              <a:buFont typeface="Wingdings" panose="05000000000000000000" pitchFamily="2" charset="2"/>
              <a:buChar char=""/>
            </a:pPr>
            <a:r>
              <a:rPr lang="fr-FR" dirty="0" smtClean="0"/>
              <a:t> Pour le valider cliquer sur « Accepter » (si possible renseigner un commentaire : nom du </a:t>
            </a:r>
            <a:r>
              <a:rPr lang="fr-FR" dirty="0" err="1" smtClean="0"/>
              <a:t>valideur</a:t>
            </a:r>
            <a:r>
              <a:rPr lang="fr-FR" dirty="0" smtClean="0"/>
              <a:t>)</a:t>
            </a:r>
            <a:endParaRPr lang="fr-FR" dirty="0"/>
          </a:p>
        </p:txBody>
      </p:sp>
      <p:pic>
        <p:nvPicPr>
          <p:cNvPr id="12" name="Image 11"/>
          <p:cNvPicPr>
            <a:picLocks noChangeAspect="1"/>
          </p:cNvPicPr>
          <p:nvPr/>
        </p:nvPicPr>
        <p:blipFill rotWithShape="1">
          <a:blip r:embed="rId5"/>
          <a:srcRect r="23021"/>
          <a:stretch/>
        </p:blipFill>
        <p:spPr>
          <a:xfrm>
            <a:off x="270243" y="3356992"/>
            <a:ext cx="5237861" cy="2831193"/>
          </a:xfrm>
          <a:prstGeom prst="rect">
            <a:avLst/>
          </a:prstGeom>
        </p:spPr>
      </p:pic>
    </p:spTree>
    <p:extLst>
      <p:ext uri="{BB962C8B-B14F-4D97-AF65-F5344CB8AC3E}">
        <p14:creationId xmlns:p14="http://schemas.microsoft.com/office/powerpoint/2010/main" val="792528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re 18"/>
          <p:cNvSpPr>
            <a:spLocks noGrp="1"/>
          </p:cNvSpPr>
          <p:nvPr>
            <p:ph type="ctrTitle"/>
          </p:nvPr>
        </p:nvSpPr>
        <p:spPr>
          <a:xfrm>
            <a:off x="551884" y="4968083"/>
            <a:ext cx="6451431" cy="424711"/>
          </a:xfrm>
        </p:spPr>
        <p:txBody>
          <a:bodyPr/>
          <a:lstStyle/>
          <a:p>
            <a:r>
              <a:rPr lang="fr-FR" dirty="0" smtClean="0"/>
              <a:t>Introduction </a:t>
            </a:r>
            <a:endParaRPr lang="fr-FR" dirty="0"/>
          </a:p>
        </p:txBody>
      </p:sp>
      <p:sp>
        <p:nvSpPr>
          <p:cNvPr id="2" name="Espace réservé du pied de page 1"/>
          <p:cNvSpPr>
            <a:spLocks noGrp="1"/>
          </p:cNvSpPr>
          <p:nvPr>
            <p:ph type="ftr" sz="quarter" idx="13"/>
          </p:nvPr>
        </p:nvSpPr>
        <p:spPr/>
        <p:txBody>
          <a:bodyPr/>
          <a:lstStyle/>
          <a:p>
            <a:r>
              <a:rPr lang="fr-FR" smtClean="0"/>
              <a:t>Guide utilisateur ATOM</a:t>
            </a:r>
            <a:endParaRPr lang="fr-FR" dirty="0"/>
          </a:p>
        </p:txBody>
      </p:sp>
      <p:sp>
        <p:nvSpPr>
          <p:cNvPr id="3" name="Espace réservé du numéro de diapositive 2"/>
          <p:cNvSpPr>
            <a:spLocks noGrp="1"/>
          </p:cNvSpPr>
          <p:nvPr>
            <p:ph type="sldNum" sz="quarter" idx="14"/>
          </p:nvPr>
        </p:nvSpPr>
        <p:spPr/>
        <p:txBody>
          <a:bodyPr/>
          <a:lstStyle/>
          <a:p>
            <a:fld id="{AF43E6FD-AB27-4108-A2FC-346BB5F75E3F}" type="slidenum">
              <a:rPr lang="fr-FR" smtClean="0"/>
              <a:pPr/>
              <a:t>3</a:t>
            </a:fld>
            <a:endParaRPr lang="fr-FR" dirty="0"/>
          </a:p>
        </p:txBody>
      </p:sp>
      <p:pic>
        <p:nvPicPr>
          <p:cNvPr id="6" name="Espace réservé pour une image  9"/>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392" b="392"/>
          <a:stretch>
            <a:fillRect/>
          </a:stretch>
        </p:blipFill>
        <p:spPr>
          <a:xfrm>
            <a:off x="-5490" y="-2539"/>
            <a:ext cx="9155891" cy="3431539"/>
          </a:xfrm>
        </p:spPr>
      </p:pic>
    </p:spTree>
    <p:extLst>
      <p:ext uri="{BB962C8B-B14F-4D97-AF65-F5344CB8AC3E}">
        <p14:creationId xmlns:p14="http://schemas.microsoft.com/office/powerpoint/2010/main" val="940389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GERER Congés</a:t>
            </a:r>
            <a:br>
              <a:rPr lang="fr-FR" dirty="0" smtClean="0"/>
            </a:br>
            <a:r>
              <a:rPr lang="fr-FR" sz="1800" dirty="0" smtClean="0"/>
              <a:t>Mon calendrier de congés</a:t>
            </a:r>
            <a:endParaRPr lang="it-IT" sz="1800"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30</a:t>
            </a:fld>
            <a:endParaRPr lang="fr-FR" dirty="0"/>
          </a:p>
        </p:txBody>
      </p:sp>
      <p:sp>
        <p:nvSpPr>
          <p:cNvPr id="9" name="Espace réservé du contenu 4"/>
          <p:cNvSpPr txBox="1">
            <a:spLocks/>
          </p:cNvSpPr>
          <p:nvPr/>
        </p:nvSpPr>
        <p:spPr>
          <a:xfrm>
            <a:off x="418355" y="1401750"/>
            <a:ext cx="8171457" cy="1955242"/>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smtClean="0"/>
              <a:t>Demander des congés</a:t>
            </a:r>
            <a:endParaRPr lang="fr-FR" dirty="0"/>
          </a:p>
          <a:p>
            <a:pPr lvl="1">
              <a:buClr>
                <a:schemeClr val="accent4"/>
              </a:buClr>
              <a:buSzPct val="100000"/>
              <a:buFont typeface="Wingdings" panose="05000000000000000000" pitchFamily="2" charset="2"/>
              <a:buChar char=""/>
            </a:pPr>
            <a:r>
              <a:rPr lang="fr-FR" dirty="0" smtClean="0"/>
              <a:t>Pour permettre aux collaborateurs de demander leurs congés, il existe un Menu Mon calendrier de congés</a:t>
            </a:r>
          </a:p>
          <a:p>
            <a:pPr lvl="1">
              <a:buClr>
                <a:schemeClr val="accent4"/>
              </a:buClr>
              <a:buSzPct val="100000"/>
              <a:buFont typeface="Wingdings" panose="05000000000000000000" pitchFamily="2" charset="2"/>
              <a:buChar char=""/>
            </a:pPr>
            <a:r>
              <a:rPr lang="fr-FR" dirty="0"/>
              <a:t>Menu Ressources puis </a:t>
            </a:r>
            <a:r>
              <a:rPr lang="fr-FR" dirty="0" smtClean="0"/>
              <a:t>Gérer </a:t>
            </a:r>
            <a:r>
              <a:rPr lang="fr-FR" dirty="0"/>
              <a:t>congés, et sélectionner </a:t>
            </a:r>
            <a:r>
              <a:rPr lang="fr-FR" dirty="0" smtClean="0"/>
              <a:t>Mon calendrier de congés</a:t>
            </a:r>
          </a:p>
          <a:p>
            <a:pPr lvl="1">
              <a:buClr>
                <a:schemeClr val="accent4"/>
              </a:buClr>
              <a:buSzPct val="100000"/>
              <a:buFont typeface="Wingdings" panose="05000000000000000000" pitchFamily="2" charset="2"/>
              <a:buChar char=""/>
            </a:pPr>
            <a:r>
              <a:rPr lang="fr-FR" dirty="0" smtClean="0"/>
              <a:t>Plusieurs options, différents type de congés et possibilité de valider les demandes des collaborateurs</a:t>
            </a:r>
          </a:p>
          <a:p>
            <a:pPr marL="473075" lvl="1" indent="0">
              <a:buClr>
                <a:schemeClr val="accent1"/>
              </a:buClr>
              <a:buNone/>
            </a:pPr>
            <a:r>
              <a:rPr lang="fr-FR" sz="1400" dirty="0" smtClean="0"/>
              <a:t>      </a:t>
            </a:r>
          </a:p>
          <a:p>
            <a:pPr marL="785813" lvl="2" indent="0">
              <a:buClr>
                <a:schemeClr val="accent1"/>
              </a:buClr>
              <a:buNone/>
            </a:pPr>
            <a:endParaRPr lang="fr-FR" sz="800" dirty="0" smtClean="0"/>
          </a:p>
        </p:txBody>
      </p:sp>
      <p:sp>
        <p:nvSpPr>
          <p:cNvPr id="11" name="ZoneTexte 10"/>
          <p:cNvSpPr txBox="1"/>
          <p:nvPr/>
        </p:nvSpPr>
        <p:spPr>
          <a:xfrm>
            <a:off x="5369890" y="3498818"/>
            <a:ext cx="3657772" cy="2308324"/>
          </a:xfrm>
          <a:prstGeom prst="rect">
            <a:avLst/>
          </a:prstGeom>
          <a:noFill/>
        </p:spPr>
        <p:txBody>
          <a:bodyPr wrap="square" rtlCol="0">
            <a:spAutoFit/>
          </a:bodyPr>
          <a:lstStyle/>
          <a:p>
            <a:pPr lvl="1">
              <a:buClr>
                <a:schemeClr val="accent4"/>
              </a:buClr>
              <a:buSzPct val="100000"/>
              <a:buFont typeface="Wingdings" panose="05000000000000000000" pitchFamily="2" charset="2"/>
              <a:buChar char=""/>
            </a:pPr>
            <a:r>
              <a:rPr lang="fr-FR" dirty="0" smtClean="0"/>
              <a:t> Sélectionner un jour de début de congé en double cliquant dessus</a:t>
            </a:r>
          </a:p>
          <a:p>
            <a:pPr lvl="1">
              <a:buClr>
                <a:schemeClr val="accent4"/>
              </a:buClr>
              <a:buSzPct val="100000"/>
              <a:buFont typeface="Wingdings" panose="05000000000000000000" pitchFamily="2" charset="2"/>
              <a:buChar char=""/>
            </a:pPr>
            <a:r>
              <a:rPr lang="fr-FR" dirty="0" smtClean="0"/>
              <a:t> Sélectionner le type d’absence et la période (renseigner une description si nécessaire : prévisionnel par exemple)</a:t>
            </a:r>
          </a:p>
          <a:p>
            <a:pPr lvl="1">
              <a:buClr>
                <a:schemeClr val="accent4"/>
              </a:buClr>
              <a:buSzPct val="100000"/>
              <a:buFont typeface="Wingdings" panose="05000000000000000000" pitchFamily="2" charset="2"/>
              <a:buChar char=""/>
            </a:pPr>
            <a:r>
              <a:rPr lang="fr-FR" dirty="0" smtClean="0"/>
              <a:t>Cliquer sur Enregistrer</a:t>
            </a:r>
            <a:endParaRPr lang="fr-FR" dirty="0"/>
          </a:p>
        </p:txBody>
      </p:sp>
      <p:pic>
        <p:nvPicPr>
          <p:cNvPr id="5" name="Image 4"/>
          <p:cNvPicPr>
            <a:picLocks noChangeAspect="1"/>
          </p:cNvPicPr>
          <p:nvPr/>
        </p:nvPicPr>
        <p:blipFill>
          <a:blip r:embed="rId5"/>
          <a:stretch>
            <a:fillRect/>
          </a:stretch>
        </p:blipFill>
        <p:spPr>
          <a:xfrm>
            <a:off x="418355" y="3356992"/>
            <a:ext cx="5389385" cy="2433219"/>
          </a:xfrm>
          <a:prstGeom prst="rect">
            <a:avLst/>
          </a:prstGeom>
        </p:spPr>
      </p:pic>
      <p:sp>
        <p:nvSpPr>
          <p:cNvPr id="6" name="ZoneTexte 5"/>
          <p:cNvSpPr txBox="1"/>
          <p:nvPr/>
        </p:nvSpPr>
        <p:spPr>
          <a:xfrm>
            <a:off x="395536" y="5949280"/>
            <a:ext cx="8609307" cy="369332"/>
          </a:xfrm>
          <a:prstGeom prst="rect">
            <a:avLst/>
          </a:prstGeom>
          <a:noFill/>
        </p:spPr>
        <p:txBody>
          <a:bodyPr wrap="square" rtlCol="0">
            <a:spAutoFit/>
          </a:bodyPr>
          <a:lstStyle/>
          <a:p>
            <a:r>
              <a:rPr lang="fr-FR" dirty="0" smtClean="0"/>
              <a:t>Tant que la demande n’est pas acceptée elle apparait en bleue sous le statut « Demandé »</a:t>
            </a:r>
            <a:endParaRPr lang="fr-FR" dirty="0"/>
          </a:p>
        </p:txBody>
      </p:sp>
    </p:spTree>
    <p:extLst>
      <p:ext uri="{BB962C8B-B14F-4D97-AF65-F5344CB8AC3E}">
        <p14:creationId xmlns:p14="http://schemas.microsoft.com/office/powerpoint/2010/main" val="2976195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GERER Congés</a:t>
            </a:r>
            <a:br>
              <a:rPr lang="fr-FR" dirty="0"/>
            </a:br>
            <a:r>
              <a:rPr lang="fr-FR" sz="2400" dirty="0"/>
              <a:t>Mon calendrier de congés</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31</a:t>
            </a:fld>
            <a:endParaRPr lang="fr-FR" dirty="0"/>
          </a:p>
        </p:txBody>
      </p:sp>
      <p:sp>
        <p:nvSpPr>
          <p:cNvPr id="9" name="Espace réservé du contenu 4"/>
          <p:cNvSpPr txBox="1">
            <a:spLocks/>
          </p:cNvSpPr>
          <p:nvPr/>
        </p:nvSpPr>
        <p:spPr>
          <a:xfrm>
            <a:off x="418355" y="1401750"/>
            <a:ext cx="8171457" cy="490757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73075" lvl="1" indent="0">
              <a:buClr>
                <a:schemeClr val="accent1"/>
              </a:buClr>
              <a:buNone/>
            </a:pPr>
            <a:r>
              <a:rPr lang="fr-FR" sz="1400" dirty="0" smtClean="0"/>
              <a:t>Il est possible d’y accéder via le Menu utilisateur : NOM Prénom puis Mon calendrier de congés</a:t>
            </a:r>
          </a:p>
          <a:p>
            <a:pPr marL="473075" lvl="1" indent="0">
              <a:buClr>
                <a:schemeClr val="accent1"/>
              </a:buClr>
              <a:buNone/>
            </a:pPr>
            <a:endParaRPr lang="fr-FR" sz="1400" dirty="0" smtClean="0"/>
          </a:p>
          <a:p>
            <a:pPr marL="473075" lvl="1" indent="0">
              <a:buClr>
                <a:schemeClr val="accent1"/>
              </a:buClr>
              <a:buNone/>
            </a:pPr>
            <a:endParaRPr lang="fr-FR" sz="1400" dirty="0" smtClean="0"/>
          </a:p>
          <a:p>
            <a:pPr marL="473075" lvl="1" indent="0">
              <a:buClr>
                <a:schemeClr val="accent1"/>
              </a:buClr>
              <a:buNone/>
            </a:pPr>
            <a:r>
              <a:rPr lang="fr-FR" sz="1400" dirty="0"/>
              <a:t> </a:t>
            </a:r>
            <a:r>
              <a:rPr lang="fr-FR" sz="1400" dirty="0" smtClean="0"/>
              <a:t>     </a:t>
            </a:r>
          </a:p>
          <a:p>
            <a:pPr marL="785813" lvl="2" indent="0">
              <a:buClr>
                <a:schemeClr val="accent1"/>
              </a:buClr>
              <a:buNone/>
            </a:pPr>
            <a:endParaRPr lang="fr-FR" sz="800" dirty="0" smtClean="0"/>
          </a:p>
        </p:txBody>
      </p:sp>
      <p:pic>
        <p:nvPicPr>
          <p:cNvPr id="5" name="Image 4"/>
          <p:cNvPicPr>
            <a:picLocks noChangeAspect="1"/>
          </p:cNvPicPr>
          <p:nvPr/>
        </p:nvPicPr>
        <p:blipFill>
          <a:blip r:embed="rId5"/>
          <a:stretch>
            <a:fillRect/>
          </a:stretch>
        </p:blipFill>
        <p:spPr>
          <a:xfrm>
            <a:off x="1691680" y="2060848"/>
            <a:ext cx="2667000" cy="1981200"/>
          </a:xfrm>
          <a:prstGeom prst="rect">
            <a:avLst/>
          </a:prstGeom>
        </p:spPr>
      </p:pic>
      <p:sp>
        <p:nvSpPr>
          <p:cNvPr id="10" name="Rectangle 9"/>
          <p:cNvSpPr/>
          <p:nvPr/>
        </p:nvSpPr>
        <p:spPr>
          <a:xfrm>
            <a:off x="2339752" y="2852936"/>
            <a:ext cx="1728192" cy="216024"/>
          </a:xfrm>
          <a:prstGeom prst="rect">
            <a:avLst/>
          </a:prstGeom>
          <a:noFill/>
          <a:ln w="38100">
            <a:solidFill>
              <a:srgbClr val="CF022B"/>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Tree>
    <p:extLst>
      <p:ext uri="{BB962C8B-B14F-4D97-AF65-F5344CB8AC3E}">
        <p14:creationId xmlns:p14="http://schemas.microsoft.com/office/powerpoint/2010/main" val="1385494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3"/>
          </p:nvPr>
        </p:nvSpPr>
        <p:spPr/>
        <p:txBody>
          <a:bodyPr/>
          <a:lstStyle/>
          <a:p>
            <a:r>
              <a:rPr lang="fr-FR" smtClean="0"/>
              <a:t>Guide utilisateur ATOM</a:t>
            </a:r>
            <a:endParaRPr lang="fr-FR" dirty="0"/>
          </a:p>
        </p:txBody>
      </p:sp>
      <p:sp>
        <p:nvSpPr>
          <p:cNvPr id="3" name="Espace réservé du numéro de diapositive 2"/>
          <p:cNvSpPr>
            <a:spLocks noGrp="1"/>
          </p:cNvSpPr>
          <p:nvPr>
            <p:ph type="sldNum" sz="quarter" idx="14"/>
          </p:nvPr>
        </p:nvSpPr>
        <p:spPr/>
        <p:txBody>
          <a:bodyPr/>
          <a:lstStyle/>
          <a:p>
            <a:fld id="{AF43E6FD-AB27-4108-A2FC-346BB5F75E3F}" type="slidenum">
              <a:rPr lang="fr-FR" smtClean="0"/>
              <a:pPr/>
              <a:t>32</a:t>
            </a:fld>
            <a:endParaRPr lang="fr-FR" dirty="0"/>
          </a:p>
        </p:txBody>
      </p:sp>
      <p:sp>
        <p:nvSpPr>
          <p:cNvPr id="19" name="Titre 18"/>
          <p:cNvSpPr>
            <a:spLocks noGrp="1"/>
          </p:cNvSpPr>
          <p:nvPr>
            <p:ph type="ctrTitle"/>
          </p:nvPr>
        </p:nvSpPr>
        <p:spPr/>
        <p:txBody>
          <a:bodyPr/>
          <a:lstStyle/>
          <a:p>
            <a:r>
              <a:rPr lang="fr-FR" dirty="0" smtClean="0"/>
              <a:t>PROJETS</a:t>
            </a:r>
            <a:endParaRPr lang="fr-FR" dirty="0"/>
          </a:p>
        </p:txBody>
      </p:sp>
      <p:sp>
        <p:nvSpPr>
          <p:cNvPr id="8" name="Espace réservé pour une image  7"/>
          <p:cNvSpPr>
            <a:spLocks noGrp="1"/>
          </p:cNvSpPr>
          <p:nvPr>
            <p:ph type="pic" sz="quarter" idx="15"/>
          </p:nvPr>
        </p:nvSpPr>
        <p:spPr/>
      </p:sp>
      <p:pic>
        <p:nvPicPr>
          <p:cNvPr id="11" name="Espace réservé pour une image  9"/>
          <p:cNvPicPr>
            <a:picLocks noGrp="1" noChangeAspect="1"/>
          </p:cNvPicPr>
          <p:nvPr/>
        </p:nvPicPr>
        <p:blipFill>
          <a:blip r:embed="rId3">
            <a:extLst>
              <a:ext uri="{28A0092B-C50C-407E-A947-70E740481C1C}">
                <a14:useLocalDpi xmlns:a14="http://schemas.microsoft.com/office/drawing/2010/main" val="0"/>
              </a:ext>
            </a:extLst>
          </a:blip>
          <a:srcRect t="14" b="14"/>
          <a:stretch>
            <a:fillRect/>
          </a:stretch>
        </p:blipFill>
        <p:spPr bwMode="gray">
          <a:xfrm>
            <a:off x="-11891" y="-27384"/>
            <a:ext cx="9155891" cy="343153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3719 w 10000"/>
              <a:gd name="connsiteY3" fmla="*/ 9987 h 10000"/>
              <a:gd name="connsiteX4" fmla="*/ 0 w 10000"/>
              <a:gd name="connsiteY4" fmla="*/ 10000 h 10000"/>
              <a:gd name="connsiteX5" fmla="*/ 0 w 10000"/>
              <a:gd name="connsiteY5" fmla="*/ 0 h 10000"/>
              <a:gd name="connsiteX0" fmla="*/ 0 w 10007"/>
              <a:gd name="connsiteY0" fmla="*/ 0 h 10000"/>
              <a:gd name="connsiteX1" fmla="*/ 10000 w 10007"/>
              <a:gd name="connsiteY1" fmla="*/ 0 h 10000"/>
              <a:gd name="connsiteX2" fmla="*/ 10007 w 10007"/>
              <a:gd name="connsiteY2" fmla="*/ 6381 h 10000"/>
              <a:gd name="connsiteX3" fmla="*/ 3719 w 10007"/>
              <a:gd name="connsiteY3" fmla="*/ 9987 h 10000"/>
              <a:gd name="connsiteX4" fmla="*/ 0 w 10007"/>
              <a:gd name="connsiteY4" fmla="*/ 10000 h 10000"/>
              <a:gd name="connsiteX5" fmla="*/ 0 w 10007"/>
              <a:gd name="connsiteY5" fmla="*/ 0 h 10000"/>
              <a:gd name="connsiteX0" fmla="*/ 0 w 10007"/>
              <a:gd name="connsiteY0" fmla="*/ 0 h 9987"/>
              <a:gd name="connsiteX1" fmla="*/ 10000 w 10007"/>
              <a:gd name="connsiteY1" fmla="*/ 0 h 9987"/>
              <a:gd name="connsiteX2" fmla="*/ 10007 w 10007"/>
              <a:gd name="connsiteY2" fmla="*/ 6381 h 9987"/>
              <a:gd name="connsiteX3" fmla="*/ 3719 w 10007"/>
              <a:gd name="connsiteY3" fmla="*/ 9987 h 9987"/>
              <a:gd name="connsiteX4" fmla="*/ 0 w 10007"/>
              <a:gd name="connsiteY4" fmla="*/ 9013 h 9987"/>
              <a:gd name="connsiteX5" fmla="*/ 0 w 10007"/>
              <a:gd name="connsiteY5" fmla="*/ 0 h 9987"/>
              <a:gd name="connsiteX0" fmla="*/ 0 w 10000"/>
              <a:gd name="connsiteY0" fmla="*/ 0 h 9025"/>
              <a:gd name="connsiteX1" fmla="*/ 9993 w 10000"/>
              <a:gd name="connsiteY1" fmla="*/ 0 h 9025"/>
              <a:gd name="connsiteX2" fmla="*/ 10000 w 10000"/>
              <a:gd name="connsiteY2" fmla="*/ 6389 h 9025"/>
              <a:gd name="connsiteX3" fmla="*/ 0 w 10000"/>
              <a:gd name="connsiteY3" fmla="*/ 9025 h 9025"/>
              <a:gd name="connsiteX4" fmla="*/ 0 w 10000"/>
              <a:gd name="connsiteY4" fmla="*/ 0 h 9025"/>
              <a:gd name="connsiteX0" fmla="*/ 0 w 10000"/>
              <a:gd name="connsiteY0" fmla="*/ 0 h 10472"/>
              <a:gd name="connsiteX1" fmla="*/ 9993 w 10000"/>
              <a:gd name="connsiteY1" fmla="*/ 0 h 10472"/>
              <a:gd name="connsiteX2" fmla="*/ 10000 w 10000"/>
              <a:gd name="connsiteY2" fmla="*/ 7079 h 10472"/>
              <a:gd name="connsiteX3" fmla="*/ 0 w 10000"/>
              <a:gd name="connsiteY3" fmla="*/ 10000 h 10472"/>
              <a:gd name="connsiteX4" fmla="*/ 0 w 10000"/>
              <a:gd name="connsiteY4" fmla="*/ 0 h 10472"/>
              <a:gd name="connsiteX0" fmla="*/ 0 w 10000"/>
              <a:gd name="connsiteY0" fmla="*/ 0 h 11183"/>
              <a:gd name="connsiteX1" fmla="*/ 9993 w 10000"/>
              <a:gd name="connsiteY1" fmla="*/ 0 h 11183"/>
              <a:gd name="connsiteX2" fmla="*/ 10000 w 10000"/>
              <a:gd name="connsiteY2" fmla="*/ 7079 h 11183"/>
              <a:gd name="connsiteX3" fmla="*/ 0 w 10000"/>
              <a:gd name="connsiteY3" fmla="*/ 10000 h 11183"/>
              <a:gd name="connsiteX4" fmla="*/ 0 w 10000"/>
              <a:gd name="connsiteY4" fmla="*/ 0 h 11183"/>
              <a:gd name="connsiteX0" fmla="*/ 0 w 10000"/>
              <a:gd name="connsiteY0" fmla="*/ 0 h 10948"/>
              <a:gd name="connsiteX1" fmla="*/ 9993 w 10000"/>
              <a:gd name="connsiteY1" fmla="*/ 0 h 10948"/>
              <a:gd name="connsiteX2" fmla="*/ 10000 w 10000"/>
              <a:gd name="connsiteY2" fmla="*/ 7079 h 10948"/>
              <a:gd name="connsiteX3" fmla="*/ 0 w 10000"/>
              <a:gd name="connsiteY3" fmla="*/ 10000 h 10948"/>
              <a:gd name="connsiteX4" fmla="*/ 0 w 10000"/>
              <a:gd name="connsiteY4" fmla="*/ 0 h 10948"/>
              <a:gd name="connsiteX0" fmla="*/ 0 w 10000"/>
              <a:gd name="connsiteY0" fmla="*/ 0 h 11076"/>
              <a:gd name="connsiteX1" fmla="*/ 9993 w 10000"/>
              <a:gd name="connsiteY1" fmla="*/ 0 h 11076"/>
              <a:gd name="connsiteX2" fmla="*/ 10000 w 10000"/>
              <a:gd name="connsiteY2" fmla="*/ 7079 h 11076"/>
              <a:gd name="connsiteX3" fmla="*/ 0 w 10000"/>
              <a:gd name="connsiteY3" fmla="*/ 10000 h 11076"/>
              <a:gd name="connsiteX4" fmla="*/ 0 w 10000"/>
              <a:gd name="connsiteY4" fmla="*/ 0 h 11076"/>
              <a:gd name="connsiteX0" fmla="*/ 0 w 10000"/>
              <a:gd name="connsiteY0" fmla="*/ 0 h 10908"/>
              <a:gd name="connsiteX1" fmla="*/ 9993 w 10000"/>
              <a:gd name="connsiteY1" fmla="*/ 0 h 10908"/>
              <a:gd name="connsiteX2" fmla="*/ 10000 w 10000"/>
              <a:gd name="connsiteY2" fmla="*/ 7079 h 10908"/>
              <a:gd name="connsiteX3" fmla="*/ 0 w 10000"/>
              <a:gd name="connsiteY3" fmla="*/ 10000 h 10908"/>
              <a:gd name="connsiteX4" fmla="*/ 0 w 10000"/>
              <a:gd name="connsiteY4" fmla="*/ 0 h 10908"/>
              <a:gd name="connsiteX0" fmla="*/ 0 w 10000"/>
              <a:gd name="connsiteY0" fmla="*/ 0 h 10903"/>
              <a:gd name="connsiteX1" fmla="*/ 9993 w 10000"/>
              <a:gd name="connsiteY1" fmla="*/ 0 h 10903"/>
              <a:gd name="connsiteX2" fmla="*/ 10000 w 10000"/>
              <a:gd name="connsiteY2" fmla="*/ 7079 h 10903"/>
              <a:gd name="connsiteX3" fmla="*/ 0 w 10000"/>
              <a:gd name="connsiteY3" fmla="*/ 10000 h 10903"/>
              <a:gd name="connsiteX4" fmla="*/ 0 w 10000"/>
              <a:gd name="connsiteY4" fmla="*/ 0 h 10903"/>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171"/>
              <a:gd name="connsiteX1" fmla="*/ 9993 w 10000"/>
              <a:gd name="connsiteY1" fmla="*/ 0 h 11171"/>
              <a:gd name="connsiteX2" fmla="*/ 10000 w 10000"/>
              <a:gd name="connsiteY2" fmla="*/ 7079 h 11171"/>
              <a:gd name="connsiteX3" fmla="*/ 4032 w 10000"/>
              <a:gd name="connsiteY3" fmla="*/ 11028 h 11171"/>
              <a:gd name="connsiteX4" fmla="*/ 0 w 10000"/>
              <a:gd name="connsiteY4" fmla="*/ 10000 h 11171"/>
              <a:gd name="connsiteX5" fmla="*/ 0 w 10000"/>
              <a:gd name="connsiteY5" fmla="*/ 0 h 11171"/>
              <a:gd name="connsiteX0" fmla="*/ 0 w 10000"/>
              <a:gd name="connsiteY0" fmla="*/ 0 h 11031"/>
              <a:gd name="connsiteX1" fmla="*/ 9993 w 10000"/>
              <a:gd name="connsiteY1" fmla="*/ 0 h 11031"/>
              <a:gd name="connsiteX2" fmla="*/ 10000 w 10000"/>
              <a:gd name="connsiteY2" fmla="*/ 7079 h 11031"/>
              <a:gd name="connsiteX3" fmla="*/ 4032 w 10000"/>
              <a:gd name="connsiteY3" fmla="*/ 11028 h 11031"/>
              <a:gd name="connsiteX4" fmla="*/ 0 w 10000"/>
              <a:gd name="connsiteY4" fmla="*/ 10000 h 11031"/>
              <a:gd name="connsiteX5" fmla="*/ 0 w 10000"/>
              <a:gd name="connsiteY5" fmla="*/ 0 h 11031"/>
              <a:gd name="connsiteX0" fmla="*/ 0 w 10000"/>
              <a:gd name="connsiteY0" fmla="*/ 0 h 11048"/>
              <a:gd name="connsiteX1" fmla="*/ 9993 w 10000"/>
              <a:gd name="connsiteY1" fmla="*/ 0 h 11048"/>
              <a:gd name="connsiteX2" fmla="*/ 10000 w 10000"/>
              <a:gd name="connsiteY2" fmla="*/ 7079 h 11048"/>
              <a:gd name="connsiteX3" fmla="*/ 4032 w 10000"/>
              <a:gd name="connsiteY3" fmla="*/ 11028 h 11048"/>
              <a:gd name="connsiteX4" fmla="*/ 0 w 10000"/>
              <a:gd name="connsiteY4" fmla="*/ 10000 h 11048"/>
              <a:gd name="connsiteX5" fmla="*/ 0 w 10000"/>
              <a:gd name="connsiteY5" fmla="*/ 0 h 11048"/>
              <a:gd name="connsiteX0" fmla="*/ 0 w 10010"/>
              <a:gd name="connsiteY0" fmla="*/ 663 h 11048"/>
              <a:gd name="connsiteX1" fmla="*/ 10003 w 10010"/>
              <a:gd name="connsiteY1" fmla="*/ 0 h 11048"/>
              <a:gd name="connsiteX2" fmla="*/ 10010 w 10010"/>
              <a:gd name="connsiteY2" fmla="*/ 7079 h 11048"/>
              <a:gd name="connsiteX3" fmla="*/ 4042 w 10010"/>
              <a:gd name="connsiteY3" fmla="*/ 11028 h 11048"/>
              <a:gd name="connsiteX4" fmla="*/ 10 w 10010"/>
              <a:gd name="connsiteY4" fmla="*/ 10000 h 11048"/>
              <a:gd name="connsiteX5" fmla="*/ 0 w 10010"/>
              <a:gd name="connsiteY5" fmla="*/ 663 h 11048"/>
              <a:gd name="connsiteX0" fmla="*/ 0 w 10010"/>
              <a:gd name="connsiteY0" fmla="*/ 0 h 10385"/>
              <a:gd name="connsiteX1" fmla="*/ 10003 w 10010"/>
              <a:gd name="connsiteY1" fmla="*/ 0 h 10385"/>
              <a:gd name="connsiteX2" fmla="*/ 10010 w 10010"/>
              <a:gd name="connsiteY2" fmla="*/ 6416 h 10385"/>
              <a:gd name="connsiteX3" fmla="*/ 4042 w 10010"/>
              <a:gd name="connsiteY3" fmla="*/ 10365 h 10385"/>
              <a:gd name="connsiteX4" fmla="*/ 10 w 10010"/>
              <a:gd name="connsiteY4" fmla="*/ 9337 h 10385"/>
              <a:gd name="connsiteX5" fmla="*/ 0 w 10010"/>
              <a:gd name="connsiteY5" fmla="*/ 0 h 10385"/>
              <a:gd name="connsiteX0" fmla="*/ 0 w 10003"/>
              <a:gd name="connsiteY0" fmla="*/ 0 h 10404"/>
              <a:gd name="connsiteX1" fmla="*/ 9996 w 10003"/>
              <a:gd name="connsiteY1" fmla="*/ 19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8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1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6"/>
              <a:gd name="connsiteY0" fmla="*/ 0 h 10382"/>
              <a:gd name="connsiteX1" fmla="*/ 10006 w 10006"/>
              <a:gd name="connsiteY1" fmla="*/ 9 h 10382"/>
              <a:gd name="connsiteX2" fmla="*/ 10006 w 10006"/>
              <a:gd name="connsiteY2" fmla="*/ 6413 h 10382"/>
              <a:gd name="connsiteX3" fmla="*/ 4038 w 10006"/>
              <a:gd name="connsiteY3" fmla="*/ 10362 h 10382"/>
              <a:gd name="connsiteX4" fmla="*/ 6 w 10006"/>
              <a:gd name="connsiteY4" fmla="*/ 9334 h 10382"/>
              <a:gd name="connsiteX5" fmla="*/ 0 w 10006"/>
              <a:gd name="connsiteY5" fmla="*/ 0 h 1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10382">
                <a:moveTo>
                  <a:pt x="0" y="0"/>
                </a:moveTo>
                <a:lnTo>
                  <a:pt x="10006" y="9"/>
                </a:lnTo>
                <a:cubicBezTo>
                  <a:pt x="10008" y="2369"/>
                  <a:pt x="10004" y="4054"/>
                  <a:pt x="10006" y="6413"/>
                </a:cubicBezTo>
                <a:cubicBezTo>
                  <a:pt x="7507" y="10149"/>
                  <a:pt x="4067" y="10394"/>
                  <a:pt x="4038" y="10362"/>
                </a:cubicBezTo>
                <a:cubicBezTo>
                  <a:pt x="4002" y="10407"/>
                  <a:pt x="1781" y="10476"/>
                  <a:pt x="6" y="9334"/>
                </a:cubicBezTo>
                <a:cubicBezTo>
                  <a:pt x="3" y="6222"/>
                  <a:pt x="3" y="3112"/>
                  <a:pt x="0" y="0"/>
                </a:cubicBezTo>
                <a:close/>
              </a:path>
            </a:pathLst>
          </a:custGeom>
        </p:spPr>
      </p:pic>
    </p:spTree>
    <p:extLst>
      <p:ext uri="{BB962C8B-B14F-4D97-AF65-F5344CB8AC3E}">
        <p14:creationId xmlns:p14="http://schemas.microsoft.com/office/powerpoint/2010/main" val="4121656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PROJETS</a:t>
            </a:r>
            <a:br>
              <a:rPr lang="fr-FR" dirty="0"/>
            </a:br>
            <a:r>
              <a:rPr lang="fr-FR" sz="1800" dirty="0"/>
              <a:t>Gérer </a:t>
            </a:r>
            <a:r>
              <a:rPr lang="fr-FR" sz="1800" dirty="0" smtClean="0"/>
              <a:t>PROJET</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33</a:t>
            </a:fld>
            <a:endParaRPr lang="fr-FR" dirty="0"/>
          </a:p>
        </p:txBody>
      </p:sp>
      <p:sp>
        <p:nvSpPr>
          <p:cNvPr id="5" name="Espace réservé du contenu 4"/>
          <p:cNvSpPr>
            <a:spLocks noGrp="1"/>
          </p:cNvSpPr>
          <p:nvPr>
            <p:ph sz="quarter" idx="13"/>
          </p:nvPr>
        </p:nvSpPr>
        <p:spPr>
          <a:xfrm>
            <a:off x="515938" y="1268760"/>
            <a:ext cx="8304534" cy="5112568"/>
          </a:xfrm>
        </p:spPr>
        <p:txBody>
          <a:bodyPr/>
          <a:lstStyle/>
          <a:p>
            <a:r>
              <a:rPr lang="fr-FR" dirty="0" smtClean="0"/>
              <a:t>Dans le menu « Projet », aller dans « Gérer projet »</a:t>
            </a:r>
          </a:p>
          <a:p>
            <a:r>
              <a:rPr lang="fr-FR" dirty="0" smtClean="0"/>
              <a:t>Cette fonctionnalité permet de :</a:t>
            </a:r>
          </a:p>
          <a:p>
            <a:pPr lvl="1"/>
            <a:r>
              <a:rPr lang="fr-FR" dirty="0" smtClean="0"/>
              <a:t>Créer de nouveaux projet</a:t>
            </a:r>
          </a:p>
          <a:p>
            <a:pPr lvl="1"/>
            <a:r>
              <a:rPr lang="fr-FR" dirty="0" smtClean="0"/>
              <a:t>Consulter un récapitulatif des projets et accéder au détail d’un projet</a:t>
            </a:r>
            <a:endParaRPr lang="fr-FR" dirty="0"/>
          </a:p>
        </p:txBody>
      </p:sp>
      <p:pic>
        <p:nvPicPr>
          <p:cNvPr id="7" name="Image 6"/>
          <p:cNvPicPr>
            <a:picLocks noChangeAspect="1"/>
          </p:cNvPicPr>
          <p:nvPr/>
        </p:nvPicPr>
        <p:blipFill>
          <a:blip r:embed="rId2"/>
          <a:stretch>
            <a:fillRect/>
          </a:stretch>
        </p:blipFill>
        <p:spPr>
          <a:xfrm>
            <a:off x="270243" y="3001863"/>
            <a:ext cx="8715182" cy="3379465"/>
          </a:xfrm>
          <a:prstGeom prst="rect">
            <a:avLst/>
          </a:prstGeom>
        </p:spPr>
      </p:pic>
    </p:spTree>
    <p:extLst>
      <p:ext uri="{BB962C8B-B14F-4D97-AF65-F5344CB8AC3E}">
        <p14:creationId xmlns:p14="http://schemas.microsoft.com/office/powerpoint/2010/main" val="1203163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Gérer PROJET</a:t>
            </a:r>
            <a:br>
              <a:rPr lang="fr-FR" dirty="0" smtClean="0"/>
            </a:br>
            <a:r>
              <a:rPr lang="fr-FR" sz="1800" dirty="0" smtClean="0"/>
              <a:t>Créer un projet</a:t>
            </a:r>
            <a:endParaRPr lang="it-IT" sz="1800"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34</a:t>
            </a:fld>
            <a:endParaRPr lang="fr-FR" dirty="0"/>
          </a:p>
        </p:txBody>
      </p:sp>
      <p:sp>
        <p:nvSpPr>
          <p:cNvPr id="5" name="Espace réservé du contenu 4"/>
          <p:cNvSpPr>
            <a:spLocks noGrp="1"/>
          </p:cNvSpPr>
          <p:nvPr>
            <p:ph sz="quarter" idx="13"/>
          </p:nvPr>
        </p:nvSpPr>
        <p:spPr>
          <a:xfrm>
            <a:off x="515938" y="1196752"/>
            <a:ext cx="8304534" cy="5472608"/>
          </a:xfrm>
        </p:spPr>
        <p:txBody>
          <a:bodyPr/>
          <a:lstStyle/>
          <a:p>
            <a:r>
              <a:rPr lang="fr-FR" dirty="0" smtClean="0"/>
              <a:t>Le clic sur le bouton « Créer un projet » ouvre un panneau permettant de saisir les éléments d’un nouveau projet	</a:t>
            </a:r>
          </a:p>
          <a:p>
            <a:endParaRPr lang="fr-FR" dirty="0"/>
          </a:p>
          <a:p>
            <a:pPr lvl="1">
              <a:buClr>
                <a:schemeClr val="accent1"/>
              </a:buClr>
              <a:buFont typeface="Wingdings" panose="05000000000000000000" pitchFamily="2" charset="2"/>
              <a:buChar char="§"/>
            </a:pPr>
            <a:endParaRPr lang="fr-FR" dirty="0" smtClean="0"/>
          </a:p>
          <a:p>
            <a:pPr lvl="1">
              <a:buClr>
                <a:schemeClr val="accent1"/>
              </a:buClr>
              <a:buFont typeface="Wingdings" panose="05000000000000000000" pitchFamily="2" charset="2"/>
              <a:buChar char="§"/>
            </a:pPr>
            <a:endParaRPr lang="fr-FR" dirty="0"/>
          </a:p>
          <a:p>
            <a:pPr marL="473075" lvl="1" indent="0">
              <a:buClr>
                <a:schemeClr val="accent1"/>
              </a:buClr>
              <a:buNone/>
            </a:pPr>
            <a:endParaRPr lang="fr-FR" dirty="0"/>
          </a:p>
          <a:p>
            <a:pPr lvl="1"/>
            <a:r>
              <a:rPr lang="fr-FR" sz="1600" b="1" dirty="0"/>
              <a:t>Nom</a:t>
            </a:r>
            <a:r>
              <a:rPr lang="fr-FR" sz="1600" dirty="0"/>
              <a:t> : Mettre un libellé de projet</a:t>
            </a:r>
          </a:p>
          <a:p>
            <a:pPr lvl="1"/>
            <a:r>
              <a:rPr lang="fr-FR" sz="1600" b="1" dirty="0"/>
              <a:t>Code</a:t>
            </a:r>
            <a:r>
              <a:rPr lang="fr-FR" sz="1600" dirty="0"/>
              <a:t> : Code unique identifiant le projet (ex : Eq + Année + n°+1)</a:t>
            </a:r>
          </a:p>
          <a:p>
            <a:pPr lvl="1"/>
            <a:r>
              <a:rPr lang="fr-FR" sz="1600" b="1" dirty="0"/>
              <a:t>Date de lancement / date cible </a:t>
            </a:r>
            <a:r>
              <a:rPr lang="fr-FR" sz="1600" dirty="0"/>
              <a:t>: Date où le projet a démarré / date de livraison initiale prévue</a:t>
            </a:r>
          </a:p>
          <a:p>
            <a:pPr lvl="1"/>
            <a:r>
              <a:rPr lang="fr-FR" sz="1600" b="1" dirty="0"/>
              <a:t>Projet Sopra : </a:t>
            </a:r>
            <a:r>
              <a:rPr lang="fr-FR" sz="1600" dirty="0"/>
              <a:t>Permet de spécifier un identifiant lié à </a:t>
            </a:r>
            <a:r>
              <a:rPr lang="fr-FR" sz="1600" dirty="0" err="1"/>
              <a:t>Sopra</a:t>
            </a:r>
            <a:r>
              <a:rPr lang="fr-FR" sz="1600" dirty="0"/>
              <a:t> (</a:t>
            </a:r>
            <a:r>
              <a:rPr lang="fr-FR" sz="1600" dirty="0" err="1"/>
              <a:t>ref</a:t>
            </a:r>
            <a:r>
              <a:rPr lang="fr-FR" sz="1600" dirty="0"/>
              <a:t> contrat par exemple)</a:t>
            </a:r>
          </a:p>
          <a:p>
            <a:pPr lvl="1"/>
            <a:r>
              <a:rPr lang="fr-FR" sz="1600" b="1" dirty="0"/>
              <a:t>Type </a:t>
            </a:r>
            <a:r>
              <a:rPr lang="fr-FR" sz="1600" b="1" dirty="0" smtClean="0"/>
              <a:t>:	</a:t>
            </a:r>
            <a:r>
              <a:rPr lang="fr-FR" sz="1200" dirty="0" smtClean="0"/>
              <a:t>- </a:t>
            </a:r>
            <a:r>
              <a:rPr lang="fr-FR" sz="1200" dirty="0"/>
              <a:t>Enveloppe analyse/développement (Temps passé)</a:t>
            </a:r>
          </a:p>
          <a:p>
            <a:pPr marL="473075" lvl="1" indent="0">
              <a:buNone/>
            </a:pPr>
            <a:r>
              <a:rPr lang="fr-FR" sz="1200" dirty="0" smtClean="0"/>
              <a:t>		- </a:t>
            </a:r>
            <a:r>
              <a:rPr lang="fr-FR" sz="1200" dirty="0"/>
              <a:t>Projet (Forfait) </a:t>
            </a:r>
          </a:p>
          <a:p>
            <a:pPr marL="473075" lvl="1" indent="0">
              <a:buNone/>
            </a:pPr>
            <a:r>
              <a:rPr lang="fr-FR" sz="1200" dirty="0" smtClean="0"/>
              <a:t>		- </a:t>
            </a:r>
            <a:r>
              <a:rPr lang="fr-FR" sz="1200" dirty="0"/>
              <a:t>Méta-Projet (Projet globalisant différents lots)</a:t>
            </a:r>
          </a:p>
          <a:p>
            <a:pPr lvl="1"/>
            <a:r>
              <a:rPr lang="fr-FR" sz="1600" b="1" dirty="0"/>
              <a:t>Statut </a:t>
            </a:r>
            <a:r>
              <a:rPr lang="fr-FR" sz="1600" dirty="0"/>
              <a:t>:  </a:t>
            </a:r>
            <a:r>
              <a:rPr lang="fr-FR" sz="1600" dirty="0" smtClean="0"/>
              <a:t>	</a:t>
            </a:r>
            <a:r>
              <a:rPr lang="fr-FR" sz="1200" dirty="0" smtClean="0"/>
              <a:t>- </a:t>
            </a:r>
            <a:r>
              <a:rPr lang="fr-FR" sz="1200" dirty="0"/>
              <a:t>A venir (En cours de négociation ou d’analyse) </a:t>
            </a:r>
          </a:p>
          <a:p>
            <a:pPr marL="473075" lvl="1" indent="0">
              <a:buNone/>
            </a:pPr>
            <a:r>
              <a:rPr lang="fr-FR" sz="1200" dirty="0" smtClean="0"/>
              <a:t>		- </a:t>
            </a:r>
            <a:r>
              <a:rPr lang="fr-FR" sz="1200" dirty="0"/>
              <a:t>Actif (L’équipe travaille sur le projet)</a:t>
            </a:r>
          </a:p>
          <a:p>
            <a:pPr marL="473075" lvl="1" indent="0">
              <a:buNone/>
            </a:pPr>
            <a:r>
              <a:rPr lang="fr-FR" sz="1200" dirty="0" smtClean="0"/>
              <a:t>		- </a:t>
            </a:r>
            <a:r>
              <a:rPr lang="fr-FR" sz="1200" dirty="0"/>
              <a:t>Terminé (L’équipe a terminé et livré le projet, en attente du PV de recette)</a:t>
            </a:r>
          </a:p>
          <a:p>
            <a:pPr marL="473075" lvl="1" indent="0">
              <a:buNone/>
            </a:pPr>
            <a:r>
              <a:rPr lang="fr-FR" sz="1200" dirty="0" smtClean="0"/>
              <a:t>		- </a:t>
            </a:r>
            <a:r>
              <a:rPr lang="fr-FR" sz="1200" dirty="0"/>
              <a:t>Validé (L’équipe a terminé le projet, et PV de recette reçu)</a:t>
            </a:r>
          </a:p>
          <a:p>
            <a:pPr marL="473075" lvl="1" indent="0">
              <a:buNone/>
            </a:pPr>
            <a:r>
              <a:rPr lang="fr-FR" sz="1200" dirty="0" smtClean="0"/>
              <a:t>		- </a:t>
            </a:r>
            <a:r>
              <a:rPr lang="fr-FR" sz="1200" dirty="0"/>
              <a:t>Annulé (Le projet a été annulé)	</a:t>
            </a:r>
          </a:p>
          <a:p>
            <a:pPr marL="473075" lvl="1" indent="0">
              <a:buNone/>
            </a:pPr>
            <a:endParaRPr lang="fr-FR" sz="1600" b="1" dirty="0"/>
          </a:p>
          <a:p>
            <a:pPr marL="473075" lvl="1" indent="0">
              <a:buNone/>
            </a:pPr>
            <a:endParaRPr lang="fr-FR" sz="1600" b="1" dirty="0"/>
          </a:p>
          <a:p>
            <a:pPr lvl="1"/>
            <a:endParaRPr lang="fr-FR" sz="1600" b="1" dirty="0"/>
          </a:p>
          <a:p>
            <a:pPr lvl="1"/>
            <a:endParaRPr lang="fr-FR" sz="1600" b="1" dirty="0"/>
          </a:p>
        </p:txBody>
      </p:sp>
      <p:pic>
        <p:nvPicPr>
          <p:cNvPr id="7" name="Image 6"/>
          <p:cNvPicPr>
            <a:picLocks noChangeAspect="1"/>
          </p:cNvPicPr>
          <p:nvPr/>
        </p:nvPicPr>
        <p:blipFill>
          <a:blip r:embed="rId2"/>
          <a:stretch>
            <a:fillRect/>
          </a:stretch>
        </p:blipFill>
        <p:spPr>
          <a:xfrm>
            <a:off x="611560" y="1811660"/>
            <a:ext cx="8107139" cy="1545332"/>
          </a:xfrm>
          <a:prstGeom prst="rect">
            <a:avLst/>
          </a:prstGeom>
        </p:spPr>
      </p:pic>
    </p:spTree>
    <p:extLst>
      <p:ext uri="{BB962C8B-B14F-4D97-AF65-F5344CB8AC3E}">
        <p14:creationId xmlns:p14="http://schemas.microsoft.com/office/powerpoint/2010/main" val="657182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PROJET</a:t>
            </a:r>
            <a:br>
              <a:rPr lang="fr-FR" dirty="0"/>
            </a:br>
            <a:r>
              <a:rPr lang="fr-FR" sz="1800" dirty="0"/>
              <a:t>Créer un projet</a:t>
            </a:r>
            <a:endParaRPr lang="it-IT" sz="1800"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35</a:t>
            </a:fld>
            <a:endParaRPr lang="fr-FR" dirty="0"/>
          </a:p>
        </p:txBody>
      </p:sp>
      <p:sp>
        <p:nvSpPr>
          <p:cNvPr id="5" name="Espace réservé du contenu 4"/>
          <p:cNvSpPr>
            <a:spLocks noGrp="1"/>
          </p:cNvSpPr>
          <p:nvPr>
            <p:ph sz="quarter" idx="13"/>
          </p:nvPr>
        </p:nvSpPr>
        <p:spPr>
          <a:xfrm>
            <a:off x="515938" y="1268760"/>
            <a:ext cx="8376542" cy="5112568"/>
          </a:xfrm>
        </p:spPr>
        <p:txBody>
          <a:bodyPr/>
          <a:lstStyle/>
          <a:p>
            <a:r>
              <a:rPr lang="fr-FR" dirty="0"/>
              <a:t>Créer un projet (suite</a:t>
            </a:r>
            <a:r>
              <a:rPr lang="fr-FR" dirty="0" smtClean="0"/>
              <a:t>)</a:t>
            </a:r>
          </a:p>
          <a:p>
            <a:endParaRPr lang="fr-FR" dirty="0" smtClean="0"/>
          </a:p>
          <a:p>
            <a:endParaRPr lang="fr-FR" dirty="0"/>
          </a:p>
          <a:p>
            <a:endParaRPr lang="fr-FR" dirty="0" smtClean="0"/>
          </a:p>
          <a:p>
            <a:endParaRPr lang="fr-FR" sz="1600" dirty="0" smtClean="0"/>
          </a:p>
          <a:p>
            <a:pPr lvl="1"/>
            <a:r>
              <a:rPr lang="fr-FR" sz="1600" b="1" dirty="0" smtClean="0"/>
              <a:t>Charge du projet :</a:t>
            </a:r>
            <a:r>
              <a:rPr lang="fr-FR" sz="1600" dirty="0" smtClean="0"/>
              <a:t> Au début du projet : Mettre une estimation de la charge du projet. 		           	          Une fois la charge validée par le client modifier et saisir la charge vendue</a:t>
            </a:r>
          </a:p>
          <a:p>
            <a:pPr lvl="1"/>
            <a:r>
              <a:rPr lang="fr-FR" sz="1600" b="1" dirty="0"/>
              <a:t>Interlocuteur client : </a:t>
            </a:r>
            <a:r>
              <a:rPr lang="fr-FR" sz="1600" dirty="0"/>
              <a:t>Préciser l’interlocuteur client du projet</a:t>
            </a:r>
          </a:p>
          <a:p>
            <a:pPr lvl="1"/>
            <a:r>
              <a:rPr lang="fr-FR" sz="1600" b="1" dirty="0"/>
              <a:t>Référence client : </a:t>
            </a:r>
            <a:r>
              <a:rPr lang="fr-FR" sz="1600" dirty="0"/>
              <a:t>Permet de préciser une référence client si besoin</a:t>
            </a:r>
          </a:p>
          <a:p>
            <a:pPr lvl="1"/>
            <a:r>
              <a:rPr lang="fr-FR" sz="1600" b="1" dirty="0"/>
              <a:t>Domaine : </a:t>
            </a:r>
            <a:r>
              <a:rPr lang="fr-FR" sz="1600" dirty="0"/>
              <a:t>Renseigner le domaine ou secteur dont appartient l’équipe qui fournit le projet </a:t>
            </a:r>
          </a:p>
          <a:p>
            <a:pPr lvl="1"/>
            <a:r>
              <a:rPr lang="fr-FR" sz="1600" b="1" dirty="0"/>
              <a:t>Equipe Client : </a:t>
            </a:r>
            <a:r>
              <a:rPr lang="fr-FR" sz="1600" dirty="0"/>
              <a:t>Choisir l’équipe émettrice dans liste des équipes préalablement renseignées</a:t>
            </a:r>
          </a:p>
          <a:p>
            <a:pPr lvl="1"/>
            <a:r>
              <a:rPr lang="fr-FR" sz="1600" b="1" dirty="0"/>
              <a:t>Projet parent : </a:t>
            </a:r>
            <a:r>
              <a:rPr lang="fr-FR" sz="1600" dirty="0"/>
              <a:t>Dans le cas d’un projet pris en charge par un domaine en délégation pour un autre, il est possible de rattacher le projet à son domaine parent :</a:t>
            </a:r>
          </a:p>
          <a:p>
            <a:pPr marL="473075" lvl="1" indent="0">
              <a:buClr>
                <a:schemeClr val="accent1"/>
              </a:buClr>
              <a:buNone/>
            </a:pPr>
            <a:r>
              <a:rPr lang="fr-FR" sz="1400" dirty="0" smtClean="0"/>
              <a:t>	- Le domaine représente alors le domaine délégué (une équipe transverse par exemple)</a:t>
            </a:r>
          </a:p>
          <a:p>
            <a:pPr marL="473075" lvl="1" indent="0">
              <a:buClr>
                <a:schemeClr val="accent1"/>
              </a:buClr>
              <a:buNone/>
            </a:pPr>
            <a:r>
              <a:rPr lang="fr-FR" sz="1400" dirty="0"/>
              <a:t>	</a:t>
            </a:r>
            <a:r>
              <a:rPr lang="fr-FR" sz="1400" dirty="0" smtClean="0"/>
              <a:t>- Le domaine parent correspond au le domaine réel du projet</a:t>
            </a:r>
          </a:p>
          <a:p>
            <a:pPr lvl="6">
              <a:buClr>
                <a:schemeClr val="accent1"/>
              </a:buClr>
              <a:buNone/>
            </a:pPr>
            <a:r>
              <a:rPr lang="fr-FR" sz="1300" dirty="0" smtClean="0"/>
              <a:t>		</a:t>
            </a:r>
            <a:endParaRPr lang="fr-FR" sz="1300" dirty="0"/>
          </a:p>
          <a:p>
            <a:pPr lvl="1">
              <a:buClr>
                <a:schemeClr val="accent1"/>
              </a:buClr>
              <a:buFont typeface="Wingdings" panose="05000000000000000000" pitchFamily="2" charset="2"/>
              <a:buChar char="§"/>
            </a:pPr>
            <a:endParaRPr lang="fr-FR" dirty="0"/>
          </a:p>
          <a:p>
            <a:pPr marL="473075" lvl="1" indent="0">
              <a:buClr>
                <a:schemeClr val="accent1"/>
              </a:buClr>
              <a:buNone/>
            </a:pPr>
            <a:endParaRPr lang="fr-FR" sz="1400" dirty="0" smtClean="0"/>
          </a:p>
        </p:txBody>
      </p:sp>
      <p:pic>
        <p:nvPicPr>
          <p:cNvPr id="6" name="Image 5"/>
          <p:cNvPicPr>
            <a:picLocks noChangeAspect="1"/>
          </p:cNvPicPr>
          <p:nvPr/>
        </p:nvPicPr>
        <p:blipFill>
          <a:blip r:embed="rId2"/>
          <a:stretch>
            <a:fillRect/>
          </a:stretch>
        </p:blipFill>
        <p:spPr>
          <a:xfrm>
            <a:off x="683568" y="1883668"/>
            <a:ext cx="8107139" cy="1545332"/>
          </a:xfrm>
          <a:prstGeom prst="rect">
            <a:avLst/>
          </a:prstGeom>
        </p:spPr>
      </p:pic>
    </p:spTree>
    <p:extLst>
      <p:ext uri="{BB962C8B-B14F-4D97-AF65-F5344CB8AC3E}">
        <p14:creationId xmlns:p14="http://schemas.microsoft.com/office/powerpoint/2010/main" val="136105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PROJET</a:t>
            </a:r>
            <a:br>
              <a:rPr lang="fr-FR" dirty="0"/>
            </a:br>
            <a:r>
              <a:rPr lang="fr-FR" sz="1800" dirty="0" smtClean="0"/>
              <a:t>Synthèse </a:t>
            </a:r>
            <a:r>
              <a:rPr lang="fr-FR" sz="1800" dirty="0"/>
              <a:t>projet</a:t>
            </a:r>
            <a:endParaRPr lang="it-IT" sz="1800"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36</a:t>
            </a:fld>
            <a:endParaRPr lang="fr-FR" dirty="0"/>
          </a:p>
        </p:txBody>
      </p:sp>
      <p:sp>
        <p:nvSpPr>
          <p:cNvPr id="5" name="Espace réservé du contenu 4"/>
          <p:cNvSpPr>
            <a:spLocks noGrp="1"/>
          </p:cNvSpPr>
          <p:nvPr>
            <p:ph sz="quarter" idx="13"/>
          </p:nvPr>
        </p:nvSpPr>
        <p:spPr>
          <a:xfrm>
            <a:off x="515938" y="1268760"/>
            <a:ext cx="8376542" cy="5112568"/>
          </a:xfrm>
        </p:spPr>
        <p:txBody>
          <a:bodyPr/>
          <a:lstStyle/>
          <a:p>
            <a:r>
              <a:rPr lang="fr-FR" dirty="0" smtClean="0"/>
              <a:t>Synthèse projet</a:t>
            </a:r>
          </a:p>
          <a:p>
            <a:endParaRPr lang="fr-FR" dirty="0"/>
          </a:p>
          <a:p>
            <a:pPr lvl="1"/>
            <a:endParaRPr lang="fr-FR" dirty="0" smtClean="0"/>
          </a:p>
          <a:p>
            <a:endParaRPr lang="fr-FR" dirty="0" smtClean="0"/>
          </a:p>
          <a:p>
            <a:endParaRPr lang="fr-FR" sz="1800" dirty="0" smtClean="0"/>
          </a:p>
          <a:p>
            <a:pPr lvl="1"/>
            <a:r>
              <a:rPr lang="fr-FR" dirty="0" smtClean="0"/>
              <a:t>La </a:t>
            </a:r>
            <a:r>
              <a:rPr lang="fr-FR" dirty="0"/>
              <a:t>charge du projet et la charge totale assignée doivent être </a:t>
            </a:r>
            <a:r>
              <a:rPr lang="fr-FR" dirty="0" smtClean="0"/>
              <a:t>identique</a:t>
            </a:r>
          </a:p>
          <a:p>
            <a:pPr lvl="1"/>
            <a:r>
              <a:rPr lang="fr-FR" dirty="0" smtClean="0"/>
              <a:t>La </a:t>
            </a:r>
            <a:r>
              <a:rPr lang="fr-FR" dirty="0"/>
              <a:t>charge disponible, il s’agit du delta entre </a:t>
            </a:r>
            <a:r>
              <a:rPr lang="fr-FR" dirty="0" smtClean="0"/>
              <a:t>charge </a:t>
            </a:r>
            <a:r>
              <a:rPr lang="fr-FR" dirty="0"/>
              <a:t>assignée et charge du </a:t>
            </a:r>
            <a:r>
              <a:rPr lang="fr-FR" dirty="0" smtClean="0"/>
              <a:t>projet</a:t>
            </a:r>
          </a:p>
          <a:p>
            <a:pPr lvl="1"/>
            <a:r>
              <a:rPr lang="fr-FR" dirty="0" smtClean="0"/>
              <a:t>Total </a:t>
            </a:r>
            <a:r>
              <a:rPr lang="fr-FR" dirty="0"/>
              <a:t>RAE </a:t>
            </a:r>
            <a:r>
              <a:rPr lang="fr-FR" dirty="0" smtClean="0"/>
              <a:t>correspond au </a:t>
            </a:r>
            <a:r>
              <a:rPr lang="fr-FR" dirty="0"/>
              <a:t>total du RAE avec les tâches non attribuées sur le projet (exclu la charge non </a:t>
            </a:r>
            <a:r>
              <a:rPr lang="fr-FR" dirty="0" smtClean="0"/>
              <a:t>assignée)</a:t>
            </a:r>
          </a:p>
          <a:p>
            <a:pPr lvl="1"/>
            <a:r>
              <a:rPr lang="fr-FR" dirty="0" smtClean="0"/>
              <a:t>TNF </a:t>
            </a:r>
            <a:r>
              <a:rPr lang="fr-FR" dirty="0"/>
              <a:t>: Indicateur sur la </a:t>
            </a:r>
            <a:r>
              <a:rPr lang="fr-FR" dirty="0" smtClean="0"/>
              <a:t>productivité, </a:t>
            </a:r>
            <a:r>
              <a:rPr lang="fr-FR" dirty="0"/>
              <a:t>il s’agit du vrai TNF sur le projet </a:t>
            </a:r>
            <a:r>
              <a:rPr lang="fr-FR" dirty="0" smtClean="0"/>
              <a:t>(avec </a:t>
            </a:r>
            <a:r>
              <a:rPr lang="fr-FR" dirty="0"/>
              <a:t>la PPR) </a:t>
            </a:r>
            <a:endParaRPr lang="fr-FR" dirty="0" smtClean="0"/>
          </a:p>
          <a:p>
            <a:pPr lvl="1"/>
            <a:r>
              <a:rPr lang="fr-FR" dirty="0" smtClean="0"/>
              <a:t>Pourcentage </a:t>
            </a:r>
            <a:r>
              <a:rPr lang="fr-FR" dirty="0"/>
              <a:t>d’avancement du projet, il inclut seulement les tâches </a:t>
            </a:r>
            <a:r>
              <a:rPr lang="fr-FR" dirty="0" smtClean="0"/>
              <a:t>attribuées</a:t>
            </a:r>
          </a:p>
          <a:p>
            <a:pPr lvl="1"/>
            <a:r>
              <a:rPr lang="fr-FR" dirty="0" smtClean="0"/>
              <a:t>Charges </a:t>
            </a:r>
            <a:r>
              <a:rPr lang="fr-FR" dirty="0"/>
              <a:t>transverses – Attention à ne pas dépasser </a:t>
            </a:r>
            <a:r>
              <a:rPr lang="fr-FR" dirty="0" smtClean="0"/>
              <a:t>20%</a:t>
            </a:r>
          </a:p>
          <a:p>
            <a:pPr lvl="1"/>
            <a:r>
              <a:rPr lang="fr-FR" dirty="0" smtClean="0"/>
              <a:t>Charges </a:t>
            </a:r>
            <a:r>
              <a:rPr lang="fr-FR" dirty="0"/>
              <a:t>de pilotage </a:t>
            </a:r>
            <a:r>
              <a:rPr lang="fr-FR" dirty="0" smtClean="0"/>
              <a:t>: Ratio </a:t>
            </a:r>
          </a:p>
        </p:txBody>
      </p:sp>
      <p:pic>
        <p:nvPicPr>
          <p:cNvPr id="7" name="Image 6"/>
          <p:cNvPicPr>
            <a:picLocks noChangeAspect="1"/>
          </p:cNvPicPr>
          <p:nvPr/>
        </p:nvPicPr>
        <p:blipFill>
          <a:blip r:embed="rId2"/>
          <a:stretch>
            <a:fillRect/>
          </a:stretch>
        </p:blipFill>
        <p:spPr>
          <a:xfrm>
            <a:off x="256007" y="1628800"/>
            <a:ext cx="8622237" cy="1692999"/>
          </a:xfrm>
          <a:prstGeom prst="rect">
            <a:avLst/>
          </a:prstGeom>
        </p:spPr>
      </p:pic>
    </p:spTree>
    <p:extLst>
      <p:ext uri="{BB962C8B-B14F-4D97-AF65-F5344CB8AC3E}">
        <p14:creationId xmlns:p14="http://schemas.microsoft.com/office/powerpoint/2010/main" val="2883701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PROJET</a:t>
            </a:r>
            <a:br>
              <a:rPr lang="fr-FR" dirty="0"/>
            </a:br>
            <a:r>
              <a:rPr lang="fr-FR" sz="1800" dirty="0" smtClean="0"/>
              <a:t>Modification </a:t>
            </a:r>
            <a:r>
              <a:rPr lang="fr-FR" sz="1800" dirty="0"/>
              <a:t>projet</a:t>
            </a:r>
            <a:endParaRPr lang="it-IT" sz="1800"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37</a:t>
            </a:fld>
            <a:endParaRPr lang="fr-FR" dirty="0"/>
          </a:p>
        </p:txBody>
      </p:sp>
      <p:sp>
        <p:nvSpPr>
          <p:cNvPr id="5" name="Espace réservé du contenu 4"/>
          <p:cNvSpPr>
            <a:spLocks noGrp="1"/>
          </p:cNvSpPr>
          <p:nvPr>
            <p:ph sz="quarter" idx="13"/>
          </p:nvPr>
        </p:nvSpPr>
        <p:spPr>
          <a:xfrm>
            <a:off x="515938" y="1268760"/>
            <a:ext cx="8376542" cy="5112568"/>
          </a:xfrm>
        </p:spPr>
        <p:txBody>
          <a:bodyPr/>
          <a:lstStyle/>
          <a:p>
            <a:r>
              <a:rPr lang="fr-FR" dirty="0" smtClean="0"/>
              <a:t>Modification du projet (Editer)</a:t>
            </a:r>
          </a:p>
          <a:p>
            <a:endParaRPr lang="fr-FR" dirty="0"/>
          </a:p>
          <a:p>
            <a:endParaRPr lang="fr-FR" dirty="0" smtClean="0"/>
          </a:p>
          <a:p>
            <a:endParaRPr lang="fr-FR" dirty="0"/>
          </a:p>
          <a:p>
            <a:pPr lvl="1"/>
            <a:endParaRPr lang="fr-FR" dirty="0" smtClean="0"/>
          </a:p>
          <a:p>
            <a:pPr lvl="1"/>
            <a:r>
              <a:rPr lang="fr-FR" dirty="0" smtClean="0"/>
              <a:t>Tous les champs de la création du projet sont modifiables</a:t>
            </a:r>
            <a:endParaRPr lang="fr-FR" dirty="0"/>
          </a:p>
          <a:p>
            <a:r>
              <a:rPr lang="fr-FR" dirty="0" smtClean="0"/>
              <a:t>Droit d’accès au projet (Droits)</a:t>
            </a:r>
          </a:p>
        </p:txBody>
      </p:sp>
      <p:pic>
        <p:nvPicPr>
          <p:cNvPr id="7" name="Image 6"/>
          <p:cNvPicPr>
            <a:picLocks noChangeAspect="1"/>
          </p:cNvPicPr>
          <p:nvPr/>
        </p:nvPicPr>
        <p:blipFill>
          <a:blip r:embed="rId2"/>
          <a:stretch>
            <a:fillRect/>
          </a:stretch>
        </p:blipFill>
        <p:spPr>
          <a:xfrm>
            <a:off x="256007" y="1628800"/>
            <a:ext cx="8622237" cy="1692999"/>
          </a:xfrm>
          <a:prstGeom prst="rect">
            <a:avLst/>
          </a:prstGeom>
        </p:spPr>
      </p:pic>
      <p:sp>
        <p:nvSpPr>
          <p:cNvPr id="8" name="Rectangle 7"/>
          <p:cNvSpPr/>
          <p:nvPr/>
        </p:nvSpPr>
        <p:spPr>
          <a:xfrm>
            <a:off x="8316415" y="1772816"/>
            <a:ext cx="504057" cy="14401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
        <p:nvSpPr>
          <p:cNvPr id="9" name="Rectangle 8"/>
          <p:cNvSpPr/>
          <p:nvPr/>
        </p:nvSpPr>
        <p:spPr>
          <a:xfrm>
            <a:off x="8316415" y="1916832"/>
            <a:ext cx="504057" cy="2160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Tree>
    <p:extLst>
      <p:ext uri="{BB962C8B-B14F-4D97-AF65-F5344CB8AC3E}">
        <p14:creationId xmlns:p14="http://schemas.microsoft.com/office/powerpoint/2010/main" val="1667472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a:t>
            </a:r>
            <a:r>
              <a:rPr lang="fr-FR" dirty="0" smtClean="0"/>
              <a:t>PROJET</a:t>
            </a:r>
            <a:br>
              <a:rPr lang="fr-FR" dirty="0" smtClean="0"/>
            </a:br>
            <a:r>
              <a:rPr lang="fr-FR" sz="1800" dirty="0" smtClean="0"/>
              <a:t>Ajouter des tâches à un projet</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38</a:t>
            </a:fld>
            <a:endParaRPr lang="fr-FR" dirty="0"/>
          </a:p>
        </p:txBody>
      </p:sp>
      <p:sp>
        <p:nvSpPr>
          <p:cNvPr id="5" name="Espace réservé du contenu 4"/>
          <p:cNvSpPr>
            <a:spLocks noGrp="1"/>
          </p:cNvSpPr>
          <p:nvPr>
            <p:ph sz="quarter" idx="13"/>
          </p:nvPr>
        </p:nvSpPr>
        <p:spPr>
          <a:xfrm>
            <a:off x="515938" y="1268760"/>
            <a:ext cx="8088312" cy="5112568"/>
          </a:xfrm>
        </p:spPr>
        <p:txBody>
          <a:bodyPr/>
          <a:lstStyle/>
          <a:p>
            <a:r>
              <a:rPr lang="fr-FR" dirty="0" smtClean="0"/>
              <a:t>Une fois le projet créé, il est possible de créer des tâches et d’affecter des ressources à celles-ci</a:t>
            </a:r>
          </a:p>
          <a:p>
            <a:endParaRPr lang="fr-FR" sz="1400" dirty="0"/>
          </a:p>
          <a:p>
            <a:r>
              <a:rPr lang="fr-FR" dirty="0"/>
              <a:t>Le panneau de création </a:t>
            </a:r>
            <a:r>
              <a:rPr lang="fr-FR" dirty="0" smtClean="0"/>
              <a:t>de tache s’ouvre</a:t>
            </a:r>
          </a:p>
          <a:p>
            <a:endParaRPr lang="fr-FR" dirty="0"/>
          </a:p>
          <a:p>
            <a:endParaRPr lang="fr-FR" dirty="0" smtClean="0"/>
          </a:p>
          <a:p>
            <a:endParaRPr lang="fr-FR" dirty="0"/>
          </a:p>
          <a:p>
            <a:pPr lvl="1"/>
            <a:r>
              <a:rPr lang="fr-FR" b="1" dirty="0" smtClean="0"/>
              <a:t>Nom : </a:t>
            </a:r>
            <a:r>
              <a:rPr lang="fr-FR" dirty="0" smtClean="0"/>
              <a:t>Préciser un nom à la tâche ainsi qu’une description si besoin. S’il s’agit d’une tâche de pilotage, cocher la case concernée (il ne peut y avoir qu’une tâche de pilotage par projet)</a:t>
            </a:r>
          </a:p>
          <a:p>
            <a:pPr lvl="1"/>
            <a:r>
              <a:rPr lang="fr-FR" b="1" dirty="0" smtClean="0"/>
              <a:t>Type : </a:t>
            </a:r>
            <a:r>
              <a:rPr lang="fr-FR" dirty="0" smtClean="0"/>
              <a:t>Définir le type de la tâche (analyse, développement, qualification…)</a:t>
            </a:r>
            <a:endParaRPr lang="fr-FR" sz="1400" dirty="0"/>
          </a:p>
          <a:p>
            <a:pPr lvl="1"/>
            <a:r>
              <a:rPr lang="fr-FR" b="1" dirty="0" smtClean="0"/>
              <a:t>Charge assignée : </a:t>
            </a:r>
            <a:r>
              <a:rPr lang="fr-FR" dirty="0" smtClean="0"/>
              <a:t>La charge définie pour effectuée la tâche au global</a:t>
            </a:r>
          </a:p>
          <a:p>
            <a:pPr lvl="1"/>
            <a:r>
              <a:rPr lang="fr-FR" b="1" dirty="0" smtClean="0"/>
              <a:t>PPR : </a:t>
            </a:r>
            <a:r>
              <a:rPr lang="fr-FR" dirty="0" smtClean="0"/>
              <a:t>La provision pour risque : la réserve qu’on souhaite mettre de coté en cas de difficulté sur la tâche</a:t>
            </a:r>
          </a:p>
        </p:txBody>
      </p:sp>
      <p:pic>
        <p:nvPicPr>
          <p:cNvPr id="12" name="Image 11"/>
          <p:cNvPicPr>
            <a:picLocks noChangeAspect="1"/>
          </p:cNvPicPr>
          <p:nvPr/>
        </p:nvPicPr>
        <p:blipFill rotWithShape="1">
          <a:blip r:embed="rId2"/>
          <a:srcRect r="48433"/>
          <a:stretch/>
        </p:blipFill>
        <p:spPr>
          <a:xfrm>
            <a:off x="1259631" y="2866952"/>
            <a:ext cx="3600401" cy="1631672"/>
          </a:xfrm>
          <a:prstGeom prst="rect">
            <a:avLst/>
          </a:prstGeom>
        </p:spPr>
      </p:pic>
      <p:grpSp>
        <p:nvGrpSpPr>
          <p:cNvPr id="8" name="Groupe 7"/>
          <p:cNvGrpSpPr/>
          <p:nvPr/>
        </p:nvGrpSpPr>
        <p:grpSpPr>
          <a:xfrm>
            <a:off x="418356" y="1988840"/>
            <a:ext cx="8616156" cy="424085"/>
            <a:chOff x="418356" y="2243850"/>
            <a:chExt cx="8616156" cy="424085"/>
          </a:xfrm>
        </p:grpSpPr>
        <p:pic>
          <p:nvPicPr>
            <p:cNvPr id="6" name="Image 5"/>
            <p:cNvPicPr>
              <a:picLocks noChangeAspect="1"/>
            </p:cNvPicPr>
            <p:nvPr/>
          </p:nvPicPr>
          <p:blipFill>
            <a:blip r:embed="rId3"/>
            <a:stretch>
              <a:fillRect/>
            </a:stretch>
          </p:blipFill>
          <p:spPr>
            <a:xfrm>
              <a:off x="418356" y="2243850"/>
              <a:ext cx="8616156" cy="424085"/>
            </a:xfrm>
            <a:prstGeom prst="rect">
              <a:avLst/>
            </a:prstGeom>
          </p:spPr>
        </p:pic>
        <p:sp>
          <p:nvSpPr>
            <p:cNvPr id="7" name="Rectangle 6"/>
            <p:cNvSpPr/>
            <p:nvPr/>
          </p:nvSpPr>
          <p:spPr>
            <a:xfrm>
              <a:off x="5508104" y="2390407"/>
              <a:ext cx="871297" cy="22111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grpSp>
    </p:spTree>
    <p:extLst>
      <p:ext uri="{BB962C8B-B14F-4D97-AF65-F5344CB8AC3E}">
        <p14:creationId xmlns:p14="http://schemas.microsoft.com/office/powerpoint/2010/main" val="2817980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PROJET</a:t>
            </a:r>
            <a:br>
              <a:rPr lang="fr-FR" dirty="0"/>
            </a:br>
            <a:r>
              <a:rPr lang="fr-FR" sz="1800" dirty="0"/>
              <a:t>Ajouter des tâches à un projet</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39</a:t>
            </a:fld>
            <a:endParaRPr lang="fr-FR" dirty="0"/>
          </a:p>
        </p:txBody>
      </p:sp>
      <p:sp>
        <p:nvSpPr>
          <p:cNvPr id="5" name="Espace réservé du contenu 4"/>
          <p:cNvSpPr>
            <a:spLocks noGrp="1"/>
          </p:cNvSpPr>
          <p:nvPr>
            <p:ph sz="quarter" idx="13"/>
          </p:nvPr>
        </p:nvSpPr>
        <p:spPr>
          <a:xfrm>
            <a:off x="512689" y="1268760"/>
            <a:ext cx="8088312" cy="5112568"/>
          </a:xfrm>
        </p:spPr>
        <p:txBody>
          <a:bodyPr/>
          <a:lstStyle/>
          <a:p>
            <a:r>
              <a:rPr lang="fr-FR" dirty="0" smtClean="0"/>
              <a:t>Attribuer une (des) ressource(s) à une tache</a:t>
            </a:r>
          </a:p>
          <a:p>
            <a:pPr lvl="1"/>
            <a:endParaRPr lang="fr-FR" dirty="0" smtClean="0"/>
          </a:p>
          <a:p>
            <a:endParaRPr lang="fr-FR" dirty="0" smtClean="0"/>
          </a:p>
          <a:p>
            <a:endParaRPr lang="fr-FR" dirty="0"/>
          </a:p>
          <a:p>
            <a:endParaRPr lang="fr-FR" dirty="0"/>
          </a:p>
          <a:p>
            <a:pPr lvl="1"/>
            <a:r>
              <a:rPr lang="fr-FR" dirty="0"/>
              <a:t>Le panneau </a:t>
            </a:r>
            <a:r>
              <a:rPr lang="fr-FR" dirty="0" smtClean="0"/>
              <a:t>d’attribution s’ouvre à chaque clic sur le bouton, il est ainsi possible d’attribuer une tâche à plusieurs ressources en même temps</a:t>
            </a:r>
          </a:p>
          <a:p>
            <a:pPr lvl="1"/>
            <a:r>
              <a:rPr lang="fr-FR" b="1" dirty="0" smtClean="0"/>
              <a:t>Ressource : </a:t>
            </a:r>
            <a:r>
              <a:rPr lang="fr-FR" dirty="0" smtClean="0"/>
              <a:t>Choisir la ressource qui va traiter la tâche dans la liste</a:t>
            </a:r>
          </a:p>
          <a:p>
            <a:pPr lvl="1"/>
            <a:r>
              <a:rPr lang="fr-FR" b="1" dirty="0" smtClean="0"/>
              <a:t>Rôle : </a:t>
            </a:r>
            <a:r>
              <a:rPr lang="fr-FR" dirty="0" smtClean="0"/>
              <a:t>Définir le rôle de cette ressource</a:t>
            </a:r>
          </a:p>
          <a:p>
            <a:pPr lvl="1"/>
            <a:r>
              <a:rPr lang="fr-FR" b="1" dirty="0" smtClean="0"/>
              <a:t>Charge assignée : </a:t>
            </a:r>
            <a:r>
              <a:rPr lang="fr-FR" dirty="0" smtClean="0"/>
              <a:t>Charge attribuée à la ressource pour effectuer la tâche</a:t>
            </a:r>
          </a:p>
          <a:p>
            <a:pPr lvl="1"/>
            <a:endParaRPr lang="fr-FR" dirty="0"/>
          </a:p>
          <a:p>
            <a:r>
              <a:rPr lang="fr-FR" dirty="0" smtClean="0"/>
              <a:t>Lors de cette attribution, veiller à ne pas dépasser la charge globale de la tâche</a:t>
            </a:r>
          </a:p>
        </p:txBody>
      </p:sp>
      <p:grpSp>
        <p:nvGrpSpPr>
          <p:cNvPr id="6" name="Groupe 5"/>
          <p:cNvGrpSpPr/>
          <p:nvPr/>
        </p:nvGrpSpPr>
        <p:grpSpPr>
          <a:xfrm>
            <a:off x="1076106" y="1700808"/>
            <a:ext cx="6982039" cy="1631672"/>
            <a:chOff x="1076106" y="1556792"/>
            <a:chExt cx="6982039" cy="1631672"/>
          </a:xfrm>
        </p:grpSpPr>
        <p:pic>
          <p:nvPicPr>
            <p:cNvPr id="12" name="Image 11"/>
            <p:cNvPicPr>
              <a:picLocks noChangeAspect="1"/>
            </p:cNvPicPr>
            <p:nvPr/>
          </p:nvPicPr>
          <p:blipFill>
            <a:blip r:embed="rId2"/>
            <a:stretch>
              <a:fillRect/>
            </a:stretch>
          </p:blipFill>
          <p:spPr>
            <a:xfrm>
              <a:off x="1076106" y="1556792"/>
              <a:ext cx="6982039" cy="1631672"/>
            </a:xfrm>
            <a:prstGeom prst="rect">
              <a:avLst/>
            </a:prstGeom>
          </p:spPr>
        </p:pic>
        <p:sp>
          <p:nvSpPr>
            <p:cNvPr id="7" name="Rectangle 6"/>
            <p:cNvSpPr/>
            <p:nvPr/>
          </p:nvSpPr>
          <p:spPr>
            <a:xfrm>
              <a:off x="1134666" y="2865636"/>
              <a:ext cx="1368152" cy="2160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grpSp>
    </p:spTree>
    <p:extLst>
      <p:ext uri="{BB962C8B-B14F-4D97-AF65-F5344CB8AC3E}">
        <p14:creationId xmlns:p14="http://schemas.microsoft.com/office/powerpoint/2010/main" val="2598170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smtClean="0"/>
              <a:t>INTRODUCTION</a:t>
            </a:r>
            <a:endParaRPr lang="it-IT" dirty="0"/>
          </a:p>
        </p:txBody>
      </p:sp>
      <p:sp>
        <p:nvSpPr>
          <p:cNvPr id="3" name="Espace réservé du pied de page 2"/>
          <p:cNvSpPr>
            <a:spLocks noGrp="1"/>
          </p:cNvSpPr>
          <p:nvPr>
            <p:ph type="ftr" sz="quarter" idx="11"/>
          </p:nvPr>
        </p:nvSpPr>
        <p:spPr/>
        <p:txBody>
          <a:bodyPr/>
          <a:lstStyle/>
          <a:p>
            <a:r>
              <a:rPr lang="fr-FR" smtClean="0"/>
              <a:t>Guide de paramétrage d’ATOM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4</a:t>
            </a:fld>
            <a:endParaRPr lang="fr-FR" dirty="0"/>
          </a:p>
        </p:txBody>
      </p:sp>
      <p:sp>
        <p:nvSpPr>
          <p:cNvPr id="5" name="Espace réservé du contenu 4"/>
          <p:cNvSpPr>
            <a:spLocks noGrp="1"/>
          </p:cNvSpPr>
          <p:nvPr>
            <p:ph sz="quarter" idx="13"/>
          </p:nvPr>
        </p:nvSpPr>
        <p:spPr>
          <a:xfrm>
            <a:off x="515938" y="1317087"/>
            <a:ext cx="8088312" cy="5064241"/>
          </a:xfrm>
        </p:spPr>
        <p:txBody>
          <a:bodyPr/>
          <a:lstStyle/>
          <a:p>
            <a:r>
              <a:rPr lang="fr-FR" dirty="0" smtClean="0"/>
              <a:t>Ce guide a pour objectif de vous aider à utiliser ATOM</a:t>
            </a:r>
          </a:p>
          <a:p>
            <a:r>
              <a:rPr lang="fr-FR" dirty="0" smtClean="0"/>
              <a:t>Il explique les différentes fonctionnalités de l’outils et présente leur utilisation</a:t>
            </a:r>
          </a:p>
          <a:p>
            <a:r>
              <a:rPr lang="fr-FR" dirty="0" smtClean="0"/>
              <a:t>Ce guide s’adresse à tout utilisateur d’ATOM. Cependant, certaines fonctionnalités nécessitent des droits particuliers et ne seront pas forcément accessibles</a:t>
            </a:r>
          </a:p>
          <a:p>
            <a:r>
              <a:rPr lang="fr-FR" dirty="0" smtClean="0"/>
              <a:t>Les fonctionnalités de configuration, de paramétrage et de démarrage d’ATOM sur un nouveau dispositif sont décrites dans le guide de paramétrage</a:t>
            </a:r>
          </a:p>
          <a:p>
            <a:r>
              <a:rPr lang="fr-FR" dirty="0" smtClean="0"/>
              <a:t>Ce guide concerne les fonctionnalités présentes dans ATOM version 2.34.6 et antérieure</a:t>
            </a:r>
            <a:endParaRPr lang="fr-FR" dirty="0"/>
          </a:p>
        </p:txBody>
      </p:sp>
    </p:spTree>
    <p:extLst>
      <p:ext uri="{BB962C8B-B14F-4D97-AF65-F5344CB8AC3E}">
        <p14:creationId xmlns:p14="http://schemas.microsoft.com/office/powerpoint/2010/main" val="234575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Gérer PROJET</a:t>
            </a:r>
            <a:br>
              <a:rPr lang="fr-FR" dirty="0" smtClean="0"/>
            </a:br>
            <a:r>
              <a:rPr lang="fr-FR" sz="1800" dirty="0" smtClean="0"/>
              <a:t>Détail projet</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40</a:t>
            </a:fld>
            <a:endParaRPr lang="fr-FR" dirty="0"/>
          </a:p>
        </p:txBody>
      </p:sp>
      <p:sp>
        <p:nvSpPr>
          <p:cNvPr id="5" name="Espace réservé du contenu 4"/>
          <p:cNvSpPr>
            <a:spLocks noGrp="1"/>
          </p:cNvSpPr>
          <p:nvPr>
            <p:ph sz="quarter" idx="13"/>
          </p:nvPr>
        </p:nvSpPr>
        <p:spPr>
          <a:xfrm>
            <a:off x="515938" y="1268760"/>
            <a:ext cx="8088312" cy="5112568"/>
          </a:xfrm>
        </p:spPr>
        <p:txBody>
          <a:bodyPr/>
          <a:lstStyle/>
          <a:p>
            <a:r>
              <a:rPr lang="fr-FR" dirty="0" smtClean="0"/>
              <a:t>Une fois toutes les tâches crées, il est possible d’accéder à 2 vues de détail du projet</a:t>
            </a:r>
            <a:endParaRPr lang="fr-FR" dirty="0"/>
          </a:p>
          <a:p>
            <a:pPr lvl="1"/>
            <a:r>
              <a:rPr lang="fr-FR" dirty="0" smtClean="0"/>
              <a:t>Détail des tâches : permet une vision sur les tâches, groupée par type</a:t>
            </a:r>
          </a:p>
          <a:p>
            <a:pPr lvl="1"/>
            <a:r>
              <a:rPr lang="fr-FR" dirty="0" smtClean="0"/>
              <a:t>Détail des ressources : permet une vision sur les tâches, groupée par ressource</a:t>
            </a:r>
          </a:p>
          <a:p>
            <a:r>
              <a:rPr lang="fr-FR" dirty="0" smtClean="0"/>
              <a:t>Ces deux vues offrent un récapitulatif du projet, des charges consommées par tâches, du RAE et de la productivité</a:t>
            </a:r>
          </a:p>
          <a:p>
            <a:r>
              <a:rPr lang="fr-FR" dirty="0"/>
              <a:t>Pictogrammes des tâches : </a:t>
            </a:r>
          </a:p>
          <a:p>
            <a:pPr lvl="1"/>
            <a:r>
              <a:rPr lang="fr-FR" dirty="0"/>
              <a:t>Tâche terminée</a:t>
            </a:r>
          </a:p>
          <a:p>
            <a:pPr lvl="1"/>
            <a:r>
              <a:rPr lang="fr-FR" dirty="0"/>
              <a:t>Tâche à faire</a:t>
            </a:r>
          </a:p>
          <a:p>
            <a:pPr lvl="1"/>
            <a:r>
              <a:rPr lang="fr-FR" dirty="0"/>
              <a:t>Tâche en cours</a:t>
            </a:r>
          </a:p>
          <a:p>
            <a:endParaRPr lang="fr-FR" dirty="0" smtClean="0"/>
          </a:p>
        </p:txBody>
      </p:sp>
      <p:pic>
        <p:nvPicPr>
          <p:cNvPr id="13" name="Image 12"/>
          <p:cNvPicPr>
            <a:picLocks noChangeAspect="1"/>
          </p:cNvPicPr>
          <p:nvPr/>
        </p:nvPicPr>
        <p:blipFill>
          <a:blip r:embed="rId2"/>
          <a:stretch>
            <a:fillRect/>
          </a:stretch>
        </p:blipFill>
        <p:spPr>
          <a:xfrm>
            <a:off x="2878857" y="4005064"/>
            <a:ext cx="180975" cy="209550"/>
          </a:xfrm>
          <a:prstGeom prst="rect">
            <a:avLst/>
          </a:prstGeom>
        </p:spPr>
      </p:pic>
      <p:pic>
        <p:nvPicPr>
          <p:cNvPr id="14" name="Image 13"/>
          <p:cNvPicPr>
            <a:picLocks noChangeAspect="1"/>
          </p:cNvPicPr>
          <p:nvPr/>
        </p:nvPicPr>
        <p:blipFill>
          <a:blip r:embed="rId3"/>
          <a:stretch>
            <a:fillRect/>
          </a:stretch>
        </p:blipFill>
        <p:spPr>
          <a:xfrm>
            <a:off x="2878857" y="4355579"/>
            <a:ext cx="180975" cy="219075"/>
          </a:xfrm>
          <a:prstGeom prst="rect">
            <a:avLst/>
          </a:prstGeom>
        </p:spPr>
      </p:pic>
      <p:pic>
        <p:nvPicPr>
          <p:cNvPr id="15" name="Image 14"/>
          <p:cNvPicPr>
            <a:picLocks noChangeAspect="1"/>
          </p:cNvPicPr>
          <p:nvPr/>
        </p:nvPicPr>
        <p:blipFill>
          <a:blip r:embed="rId4"/>
          <a:stretch>
            <a:fillRect/>
          </a:stretch>
        </p:blipFill>
        <p:spPr>
          <a:xfrm>
            <a:off x="2878857" y="4662661"/>
            <a:ext cx="180975" cy="200025"/>
          </a:xfrm>
          <a:prstGeom prst="rect">
            <a:avLst/>
          </a:prstGeom>
        </p:spPr>
      </p:pic>
    </p:spTree>
    <p:extLst>
      <p:ext uri="{BB962C8B-B14F-4D97-AF65-F5344CB8AC3E}">
        <p14:creationId xmlns:p14="http://schemas.microsoft.com/office/powerpoint/2010/main" val="267304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Gérer PROJET</a:t>
            </a:r>
            <a:br>
              <a:rPr lang="fr-FR" dirty="0" smtClean="0"/>
            </a:br>
            <a:r>
              <a:rPr lang="fr-FR" sz="1800" dirty="0" smtClean="0"/>
              <a:t>Détail projet</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41</a:t>
            </a:fld>
            <a:endParaRPr lang="fr-FR" dirty="0"/>
          </a:p>
        </p:txBody>
      </p:sp>
      <p:sp>
        <p:nvSpPr>
          <p:cNvPr id="5" name="Espace réservé du contenu 4"/>
          <p:cNvSpPr>
            <a:spLocks noGrp="1"/>
          </p:cNvSpPr>
          <p:nvPr>
            <p:ph sz="quarter" idx="13"/>
          </p:nvPr>
        </p:nvSpPr>
        <p:spPr>
          <a:xfrm>
            <a:off x="515938" y="1268760"/>
            <a:ext cx="8088312" cy="5112568"/>
          </a:xfrm>
        </p:spPr>
        <p:txBody>
          <a:bodyPr/>
          <a:lstStyle/>
          <a:p>
            <a:r>
              <a:rPr lang="fr-FR" dirty="0" smtClean="0"/>
              <a:t>La vue détail des tâches permet en plus un certain nombre d’actions</a:t>
            </a:r>
          </a:p>
          <a:p>
            <a:pPr lvl="1"/>
            <a:r>
              <a:rPr lang="fr-FR" dirty="0" smtClean="0"/>
              <a:t>Action sur les tâches</a:t>
            </a:r>
          </a:p>
          <a:p>
            <a:pPr lvl="2"/>
            <a:r>
              <a:rPr lang="fr-FR" dirty="0" smtClean="0"/>
              <a:t>Editer une tâche : Permet de modifier les champs saisis à la création</a:t>
            </a:r>
          </a:p>
          <a:p>
            <a:pPr lvl="2"/>
            <a:r>
              <a:rPr lang="fr-FR" dirty="0" smtClean="0"/>
              <a:t>Attribuer une tâche : Permet d’attribuer totalement ou partiellement la charge</a:t>
            </a:r>
          </a:p>
          <a:p>
            <a:pPr lvl="2"/>
            <a:r>
              <a:rPr lang="fr-FR" dirty="0" smtClean="0"/>
              <a:t>Transférer une tâche : Permet de transférer la tâches, ses attributions et sa consommation vers un autre projet</a:t>
            </a:r>
            <a:endParaRPr lang="fr-FR" dirty="0"/>
          </a:p>
          <a:p>
            <a:pPr lvl="2"/>
            <a:r>
              <a:rPr lang="fr-FR" dirty="0" smtClean="0"/>
              <a:t>Supprimer une tâche : Uniquement si aucune charge consommée</a:t>
            </a:r>
          </a:p>
          <a:p>
            <a:pPr lvl="1"/>
            <a:r>
              <a:rPr lang="fr-FR" dirty="0" smtClean="0"/>
              <a:t>Action sur les attributions</a:t>
            </a:r>
          </a:p>
          <a:p>
            <a:pPr lvl="2"/>
            <a:r>
              <a:rPr lang="fr-FR" dirty="0" smtClean="0"/>
              <a:t>Modifier une attribution : Permet de modifier les champs saisis à l’attribution, y compris la ressource affectée si aucune charge n’a été consommée</a:t>
            </a:r>
          </a:p>
          <a:p>
            <a:pPr lvl="2"/>
            <a:r>
              <a:rPr lang="fr-FR" dirty="0" smtClean="0"/>
              <a:t>Supprimer une attribution : Uniquement si la charge n’a pas été consommée</a:t>
            </a:r>
          </a:p>
        </p:txBody>
      </p:sp>
      <p:pic>
        <p:nvPicPr>
          <p:cNvPr id="10" name="Image 9"/>
          <p:cNvPicPr>
            <a:picLocks noChangeAspect="1"/>
          </p:cNvPicPr>
          <p:nvPr/>
        </p:nvPicPr>
        <p:blipFill>
          <a:blip r:embed="rId2"/>
          <a:stretch>
            <a:fillRect/>
          </a:stretch>
        </p:blipFill>
        <p:spPr>
          <a:xfrm>
            <a:off x="755576" y="3631241"/>
            <a:ext cx="507677" cy="786081"/>
          </a:xfrm>
          <a:prstGeom prst="rect">
            <a:avLst/>
          </a:prstGeom>
        </p:spPr>
      </p:pic>
      <p:pic>
        <p:nvPicPr>
          <p:cNvPr id="12" name="Image 11"/>
          <p:cNvPicPr>
            <a:picLocks noChangeAspect="1"/>
          </p:cNvPicPr>
          <p:nvPr/>
        </p:nvPicPr>
        <p:blipFill>
          <a:blip r:embed="rId3"/>
          <a:stretch>
            <a:fillRect/>
          </a:stretch>
        </p:blipFill>
        <p:spPr>
          <a:xfrm>
            <a:off x="755576" y="1858606"/>
            <a:ext cx="446484" cy="1570394"/>
          </a:xfrm>
          <a:prstGeom prst="rect">
            <a:avLst/>
          </a:prstGeom>
        </p:spPr>
      </p:pic>
    </p:spTree>
    <p:extLst>
      <p:ext uri="{BB962C8B-B14F-4D97-AF65-F5344CB8AC3E}">
        <p14:creationId xmlns:p14="http://schemas.microsoft.com/office/powerpoint/2010/main" val="2967587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Gérer PROJET</a:t>
            </a:r>
            <a:br>
              <a:rPr lang="fr-FR" dirty="0" smtClean="0"/>
            </a:br>
            <a:r>
              <a:rPr lang="fr-FR" sz="1800" dirty="0" smtClean="0"/>
              <a:t>Détail projet</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42</a:t>
            </a:fld>
            <a:endParaRPr lang="fr-FR" dirty="0"/>
          </a:p>
        </p:txBody>
      </p:sp>
      <p:sp>
        <p:nvSpPr>
          <p:cNvPr id="5" name="Espace réservé du contenu 4"/>
          <p:cNvSpPr>
            <a:spLocks noGrp="1"/>
          </p:cNvSpPr>
          <p:nvPr>
            <p:ph sz="quarter" idx="13"/>
          </p:nvPr>
        </p:nvSpPr>
        <p:spPr>
          <a:xfrm>
            <a:off x="515938" y="1268760"/>
            <a:ext cx="8088312" cy="5112568"/>
          </a:xfrm>
        </p:spPr>
        <p:txBody>
          <a:bodyPr/>
          <a:lstStyle/>
          <a:p>
            <a:r>
              <a:rPr lang="fr-FR" dirty="0" smtClean="0"/>
              <a:t>Vue détail des tâches : </a:t>
            </a:r>
          </a:p>
          <a:p>
            <a:endParaRPr lang="fr-FR" dirty="0"/>
          </a:p>
          <a:p>
            <a:endParaRPr lang="fr-FR" dirty="0" smtClean="0"/>
          </a:p>
          <a:p>
            <a:endParaRPr lang="fr-FR" dirty="0"/>
          </a:p>
          <a:p>
            <a:endParaRPr lang="fr-FR" dirty="0" smtClean="0"/>
          </a:p>
          <a:p>
            <a:endParaRPr lang="fr-FR" dirty="0"/>
          </a:p>
          <a:p>
            <a:endParaRPr lang="fr-FR" dirty="0" smtClean="0"/>
          </a:p>
          <a:p>
            <a:r>
              <a:rPr lang="fr-FR" dirty="0" smtClean="0"/>
              <a:t>Si la charge attribuée est rouge, c’est que cette charge dépasse la charge totale de la tâche</a:t>
            </a:r>
          </a:p>
          <a:p>
            <a:r>
              <a:rPr lang="fr-FR" dirty="0" smtClean="0"/>
              <a:t>La colonne TNF représente :	- la surproduction, en vert</a:t>
            </a:r>
            <a:endParaRPr lang="fr-FR" dirty="0"/>
          </a:p>
          <a:p>
            <a:pPr marL="473075" lvl="1" indent="0">
              <a:buNone/>
            </a:pPr>
            <a:r>
              <a:rPr lang="fr-FR" dirty="0" smtClean="0"/>
              <a:t>				</a:t>
            </a:r>
            <a:r>
              <a:rPr lang="fr-FR" sz="2000" dirty="0" smtClean="0"/>
              <a:t>- le TNF, en rouge</a:t>
            </a:r>
            <a:endParaRPr lang="fr-FR" sz="2000" dirty="0"/>
          </a:p>
        </p:txBody>
      </p:sp>
      <p:pic>
        <p:nvPicPr>
          <p:cNvPr id="6" name="Image 5"/>
          <p:cNvPicPr>
            <a:picLocks noChangeAspect="1"/>
          </p:cNvPicPr>
          <p:nvPr/>
        </p:nvPicPr>
        <p:blipFill>
          <a:blip r:embed="rId2"/>
          <a:stretch>
            <a:fillRect/>
          </a:stretch>
        </p:blipFill>
        <p:spPr>
          <a:xfrm>
            <a:off x="719128" y="1700808"/>
            <a:ext cx="7681932" cy="3096747"/>
          </a:xfrm>
          <a:prstGeom prst="rect">
            <a:avLst/>
          </a:prstGeom>
        </p:spPr>
      </p:pic>
    </p:spTree>
    <p:extLst>
      <p:ext uri="{BB962C8B-B14F-4D97-AF65-F5344CB8AC3E}">
        <p14:creationId xmlns:p14="http://schemas.microsoft.com/office/powerpoint/2010/main" val="3807134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Gérer PROJET</a:t>
            </a:r>
            <a:br>
              <a:rPr lang="fr-FR" dirty="0" smtClean="0"/>
            </a:br>
            <a:r>
              <a:rPr lang="fr-FR" sz="1800" dirty="0" smtClean="0"/>
              <a:t>Détail projet</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43</a:t>
            </a:fld>
            <a:endParaRPr lang="fr-FR" dirty="0"/>
          </a:p>
        </p:txBody>
      </p:sp>
      <p:sp>
        <p:nvSpPr>
          <p:cNvPr id="5" name="Espace réservé du contenu 4"/>
          <p:cNvSpPr>
            <a:spLocks noGrp="1"/>
          </p:cNvSpPr>
          <p:nvPr>
            <p:ph sz="quarter" idx="13"/>
          </p:nvPr>
        </p:nvSpPr>
        <p:spPr>
          <a:xfrm>
            <a:off x="515938" y="1268760"/>
            <a:ext cx="8088312" cy="5112568"/>
          </a:xfrm>
        </p:spPr>
        <p:txBody>
          <a:bodyPr/>
          <a:lstStyle/>
          <a:p>
            <a:r>
              <a:rPr lang="fr-FR" dirty="0" smtClean="0"/>
              <a:t>Vue détail des ressources :</a:t>
            </a:r>
          </a:p>
          <a:p>
            <a:pPr marL="473075" lvl="1" indent="0">
              <a:buNone/>
            </a:pPr>
            <a:r>
              <a:rPr lang="fr-FR" sz="1200" dirty="0"/>
              <a:t>Cet onglet permet d’avoir une vision rapide sur la productivité et l’avancement des différents collaborateurs sur le projet</a:t>
            </a:r>
          </a:p>
          <a:p>
            <a:pPr marL="473075" lvl="1" indent="0">
              <a:buNone/>
            </a:pPr>
            <a:endParaRPr lang="fr-FR" dirty="0" smtClean="0"/>
          </a:p>
          <a:p>
            <a:endParaRPr lang="fr-FR" dirty="0"/>
          </a:p>
          <a:p>
            <a:endParaRPr lang="fr-FR" dirty="0" smtClean="0"/>
          </a:p>
          <a:p>
            <a:endParaRPr lang="fr-FR" dirty="0"/>
          </a:p>
          <a:p>
            <a:endParaRPr lang="fr-FR" dirty="0" smtClean="0"/>
          </a:p>
          <a:p>
            <a:endParaRPr lang="fr-FR" dirty="0"/>
          </a:p>
          <a:p>
            <a:pPr marL="0" indent="0">
              <a:buNone/>
            </a:pPr>
            <a:r>
              <a:rPr lang="fr-FR" sz="1200" dirty="0"/>
              <a:t> </a:t>
            </a:r>
            <a:r>
              <a:rPr lang="fr-FR" sz="1200" dirty="0" smtClean="0"/>
              <a:t>            Information visuelle : </a:t>
            </a:r>
            <a:br>
              <a:rPr lang="fr-FR" sz="1200" dirty="0" smtClean="0"/>
            </a:br>
            <a:r>
              <a:rPr lang="fr-FR" sz="1200" dirty="0" smtClean="0"/>
              <a:t>	En rouge : le TNF</a:t>
            </a:r>
            <a:br>
              <a:rPr lang="fr-FR" sz="1200" dirty="0" smtClean="0"/>
            </a:br>
            <a:r>
              <a:rPr lang="fr-FR" sz="1200" dirty="0" smtClean="0"/>
              <a:t>	En vert : la Surproduction</a:t>
            </a:r>
          </a:p>
        </p:txBody>
      </p:sp>
      <p:pic>
        <p:nvPicPr>
          <p:cNvPr id="7" name="Image 6"/>
          <p:cNvPicPr>
            <a:picLocks noChangeAspect="1"/>
          </p:cNvPicPr>
          <p:nvPr/>
        </p:nvPicPr>
        <p:blipFill>
          <a:blip r:embed="rId2"/>
          <a:stretch>
            <a:fillRect/>
          </a:stretch>
        </p:blipFill>
        <p:spPr>
          <a:xfrm>
            <a:off x="275863" y="2060848"/>
            <a:ext cx="8568461" cy="2613632"/>
          </a:xfrm>
          <a:prstGeom prst="rect">
            <a:avLst/>
          </a:prstGeom>
        </p:spPr>
      </p:pic>
    </p:spTree>
    <p:extLst>
      <p:ext uri="{BB962C8B-B14F-4D97-AF65-F5344CB8AC3E}">
        <p14:creationId xmlns:p14="http://schemas.microsoft.com/office/powerpoint/2010/main" val="733436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PROJET</a:t>
            </a:r>
            <a:br>
              <a:rPr lang="fr-FR" dirty="0"/>
            </a:br>
            <a:r>
              <a:rPr lang="fr-FR" sz="1800" dirty="0"/>
              <a:t>Détail projet</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44</a:t>
            </a:fld>
            <a:endParaRPr lang="fr-FR" dirty="0"/>
          </a:p>
        </p:txBody>
      </p:sp>
      <p:sp>
        <p:nvSpPr>
          <p:cNvPr id="5" name="Espace réservé du contenu 4"/>
          <p:cNvSpPr>
            <a:spLocks noGrp="1"/>
          </p:cNvSpPr>
          <p:nvPr>
            <p:ph sz="quarter" idx="13"/>
          </p:nvPr>
        </p:nvSpPr>
        <p:spPr>
          <a:xfrm>
            <a:off x="515938" y="1268760"/>
            <a:ext cx="8088312" cy="360040"/>
          </a:xfrm>
        </p:spPr>
        <p:txBody>
          <a:bodyPr/>
          <a:lstStyle/>
          <a:p>
            <a:r>
              <a:rPr lang="fr-FR" dirty="0" smtClean="0"/>
              <a:t>Lors </a:t>
            </a:r>
            <a:r>
              <a:rPr lang="fr-FR" dirty="0"/>
              <a:t>de la saisie d’un projet, il faut </a:t>
            </a:r>
            <a:r>
              <a:rPr lang="fr-FR" dirty="0" smtClean="0"/>
              <a:t>prêter </a:t>
            </a:r>
            <a:r>
              <a:rPr lang="fr-FR" dirty="0"/>
              <a:t>attention à certaines valeurs </a:t>
            </a:r>
            <a:r>
              <a:rPr lang="fr-FR" dirty="0" smtClean="0"/>
              <a:t>:</a:t>
            </a:r>
          </a:p>
        </p:txBody>
      </p:sp>
      <p:pic>
        <p:nvPicPr>
          <p:cNvPr id="7" name="Image 6"/>
          <p:cNvPicPr>
            <a:picLocks noChangeAspect="1"/>
          </p:cNvPicPr>
          <p:nvPr/>
        </p:nvPicPr>
        <p:blipFill>
          <a:blip r:embed="rId2"/>
          <a:stretch>
            <a:fillRect/>
          </a:stretch>
        </p:blipFill>
        <p:spPr>
          <a:xfrm>
            <a:off x="6716588" y="1772151"/>
            <a:ext cx="2247900" cy="1857375"/>
          </a:xfrm>
          <a:prstGeom prst="rect">
            <a:avLst/>
          </a:prstGeom>
        </p:spPr>
      </p:pic>
      <p:sp>
        <p:nvSpPr>
          <p:cNvPr id="10" name="Espace réservé du contenu 4"/>
          <p:cNvSpPr txBox="1">
            <a:spLocks/>
          </p:cNvSpPr>
          <p:nvPr/>
        </p:nvSpPr>
        <p:spPr bwMode="gray">
          <a:xfrm>
            <a:off x="515938" y="1628800"/>
            <a:ext cx="6072286" cy="2200492"/>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fr-FR" dirty="0" smtClean="0"/>
              <a:t>La charge du projet et la charge totale assignée doivent être identique</a:t>
            </a:r>
          </a:p>
          <a:p>
            <a:pPr lvl="1"/>
            <a:r>
              <a:rPr lang="fr-FR" dirty="0" smtClean="0"/>
              <a:t>La charge disponible : il s’agit du delta entre Charge assignée et Charge du projet</a:t>
            </a:r>
          </a:p>
          <a:p>
            <a:pPr lvl="1"/>
            <a:r>
              <a:rPr lang="fr-FR" dirty="0" smtClean="0"/>
              <a:t>Total RAE est le total du Reste A Engager avec les tâches non attribuées sur le projet (exclu la charge non assignée)</a:t>
            </a:r>
          </a:p>
          <a:p>
            <a:pPr lvl="1"/>
            <a:r>
              <a:rPr lang="fr-FR" dirty="0" smtClean="0"/>
              <a:t>TNF : Indicateur sur la productivité, il s’agit du vrai TNF sur le projet (incluant la PPR) </a:t>
            </a:r>
          </a:p>
        </p:txBody>
      </p:sp>
      <p:sp>
        <p:nvSpPr>
          <p:cNvPr id="11" name="Espace réservé du contenu 4"/>
          <p:cNvSpPr txBox="1">
            <a:spLocks/>
          </p:cNvSpPr>
          <p:nvPr/>
        </p:nvSpPr>
        <p:spPr bwMode="gray">
          <a:xfrm>
            <a:off x="516136" y="4005064"/>
            <a:ext cx="8088312" cy="216024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fr-FR" dirty="0" smtClean="0"/>
              <a:t>Pourcentage d’avancement du projet, il inclut seulement les tâches </a:t>
            </a:r>
            <a:r>
              <a:rPr lang="fr-FR" u="sng" dirty="0" smtClean="0"/>
              <a:t>attribuées</a:t>
            </a:r>
          </a:p>
          <a:p>
            <a:pPr lvl="2"/>
            <a:r>
              <a:rPr lang="fr-FR" dirty="0" smtClean="0"/>
              <a:t>Pour avoir un avancement réaliste, ne pas hésiter à assigner toutes les tâches, si besoin à une ressource « Inconnu » qu’il sera possible de modifier plus tard</a:t>
            </a:r>
          </a:p>
          <a:p>
            <a:pPr lvl="1"/>
            <a:r>
              <a:rPr lang="fr-FR" dirty="0" smtClean="0"/>
              <a:t>Charges transverses – Attention à ne pas dépasser 20%</a:t>
            </a:r>
          </a:p>
          <a:p>
            <a:pPr lvl="1"/>
            <a:r>
              <a:rPr lang="fr-FR" dirty="0" smtClean="0"/>
              <a:t>Charges de pilotage – Attention à ne pas dépasser 10%</a:t>
            </a:r>
          </a:p>
        </p:txBody>
      </p:sp>
    </p:spTree>
    <p:extLst>
      <p:ext uri="{BB962C8B-B14F-4D97-AF65-F5344CB8AC3E}">
        <p14:creationId xmlns:p14="http://schemas.microsoft.com/office/powerpoint/2010/main" val="3386928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Gérer PROJET</a:t>
            </a:r>
            <a:br>
              <a:rPr lang="fr-FR" dirty="0" smtClean="0"/>
            </a:br>
            <a:r>
              <a:rPr lang="fr-FR" sz="1800" dirty="0" smtClean="0"/>
              <a:t>Détail projet</a:t>
            </a:r>
            <a:endParaRPr lang="fr-FR"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45</a:t>
            </a:fld>
            <a:endParaRPr lang="fr-FR" dirty="0"/>
          </a:p>
        </p:txBody>
      </p:sp>
      <p:sp>
        <p:nvSpPr>
          <p:cNvPr id="5" name="Espace réservé du contenu 4"/>
          <p:cNvSpPr>
            <a:spLocks noGrp="1"/>
          </p:cNvSpPr>
          <p:nvPr>
            <p:ph sz="quarter" idx="13"/>
          </p:nvPr>
        </p:nvSpPr>
        <p:spPr/>
        <p:txBody>
          <a:bodyPr/>
          <a:lstStyle/>
          <a:p>
            <a:r>
              <a:rPr lang="fr-FR" dirty="0" smtClean="0"/>
              <a:t>Information en bas de page </a:t>
            </a:r>
            <a:r>
              <a:rPr lang="fr-FR" dirty="0"/>
              <a:t>: </a:t>
            </a:r>
          </a:p>
          <a:p>
            <a:pPr lvl="1"/>
            <a:r>
              <a:rPr lang="fr-FR" dirty="0"/>
              <a:t>Si la tâche surlignée n’est pas à 0, c’est qu’une tâche n’a pas été attribuée</a:t>
            </a:r>
            <a:r>
              <a:rPr lang="fr-FR" dirty="0" smtClean="0"/>
              <a:t>. Il y aura un problème sur votre projet</a:t>
            </a:r>
            <a:endParaRPr lang="fr-FR" dirty="0"/>
          </a:p>
          <a:p>
            <a:pPr lvl="1"/>
            <a:endParaRPr lang="fr-FR" dirty="0" smtClean="0"/>
          </a:p>
          <a:p>
            <a:pPr lvl="1">
              <a:buClr>
                <a:schemeClr val="accent1"/>
              </a:buClr>
              <a:buFont typeface="Wingdings" panose="05000000000000000000" pitchFamily="2" charset="2"/>
              <a:buChar char="ü"/>
            </a:pPr>
            <a:endParaRPr lang="fr-FR" sz="2000" dirty="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a:p>
          <a:p>
            <a:endParaRPr lang="fr-FR" dirty="0"/>
          </a:p>
        </p:txBody>
      </p:sp>
      <p:pic>
        <p:nvPicPr>
          <p:cNvPr id="6" name="Image 5"/>
          <p:cNvPicPr>
            <a:picLocks noChangeAspect="1"/>
          </p:cNvPicPr>
          <p:nvPr/>
        </p:nvPicPr>
        <p:blipFill>
          <a:blip r:embed="rId2"/>
          <a:stretch>
            <a:fillRect/>
          </a:stretch>
        </p:blipFill>
        <p:spPr>
          <a:xfrm>
            <a:off x="1482885" y="2852936"/>
            <a:ext cx="3609975" cy="600075"/>
          </a:xfrm>
          <a:prstGeom prst="rect">
            <a:avLst/>
          </a:prstGeom>
        </p:spPr>
      </p:pic>
    </p:spTree>
    <p:extLst>
      <p:ext uri="{BB962C8B-B14F-4D97-AF65-F5344CB8AC3E}">
        <p14:creationId xmlns:p14="http://schemas.microsoft.com/office/powerpoint/2010/main" val="22519634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PROJET</a:t>
            </a:r>
            <a:br>
              <a:rPr lang="fr-FR" dirty="0"/>
            </a:br>
            <a:r>
              <a:rPr lang="fr-FR" sz="1800" dirty="0"/>
              <a:t>Détail projet</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46</a:t>
            </a:fld>
            <a:endParaRPr lang="fr-FR" dirty="0"/>
          </a:p>
        </p:txBody>
      </p:sp>
      <p:sp>
        <p:nvSpPr>
          <p:cNvPr id="5" name="Espace réservé du contenu 4"/>
          <p:cNvSpPr>
            <a:spLocks noGrp="1"/>
          </p:cNvSpPr>
          <p:nvPr>
            <p:ph sz="quarter" idx="13"/>
          </p:nvPr>
        </p:nvSpPr>
        <p:spPr>
          <a:xfrm>
            <a:off x="515938" y="1268760"/>
            <a:ext cx="8088312" cy="5112568"/>
          </a:xfrm>
        </p:spPr>
        <p:txBody>
          <a:bodyPr/>
          <a:lstStyle/>
          <a:p>
            <a:pPr marL="271463" lvl="6" indent="-271463">
              <a:spcBef>
                <a:spcPts val="1800"/>
              </a:spcBef>
              <a:buClr>
                <a:srgbClr val="CF022B"/>
              </a:buClr>
              <a:buSzPct val="90000"/>
              <a:buBlip>
                <a:blip r:embed="rId2"/>
              </a:buBlip>
            </a:pPr>
            <a:r>
              <a:rPr lang="fr-FR" sz="2000" dirty="0"/>
              <a:t>Déplacer une </a:t>
            </a:r>
            <a:r>
              <a:rPr lang="fr-FR" sz="2000" dirty="0" smtClean="0"/>
              <a:t>tâche</a:t>
            </a:r>
          </a:p>
          <a:p>
            <a:pPr lvl="1"/>
            <a:r>
              <a:rPr lang="fr-FR" sz="1600" dirty="0"/>
              <a:t>Aller sur le détails des </a:t>
            </a:r>
            <a:r>
              <a:rPr lang="fr-FR" sz="1600" dirty="0" smtClean="0"/>
              <a:t>tâches et </a:t>
            </a:r>
            <a:r>
              <a:rPr lang="fr-FR" sz="1600" dirty="0"/>
              <a:t>cliquer sur le pictogramme </a:t>
            </a:r>
            <a:r>
              <a:rPr lang="fr-FR" sz="1600" dirty="0" smtClean="0"/>
              <a:t>suivant </a:t>
            </a:r>
            <a:endParaRPr lang="fr-FR" sz="1600" dirty="0"/>
          </a:p>
          <a:p>
            <a:pPr lvl="1"/>
            <a:r>
              <a:rPr lang="fr-FR" sz="1600" dirty="0" smtClean="0"/>
              <a:t>Une nouvelle fenêtre s’ouvre vous pouvez sélectionner, via les champs Domaine et Projet le projet vers lequel vous voulez déplacer cette charge</a:t>
            </a:r>
          </a:p>
          <a:p>
            <a:pPr lvl="1"/>
            <a:endParaRPr lang="fr-FR" sz="1400" dirty="0" smtClean="0"/>
          </a:p>
          <a:p>
            <a:pPr lvl="1"/>
            <a:endParaRPr lang="fr-FR" sz="1400" dirty="0"/>
          </a:p>
          <a:p>
            <a:pPr lvl="1"/>
            <a:endParaRPr lang="fr-FR" sz="1400" dirty="0" smtClean="0"/>
          </a:p>
          <a:p>
            <a:pPr lvl="1"/>
            <a:endParaRPr lang="fr-FR" sz="1400" dirty="0"/>
          </a:p>
          <a:p>
            <a:pPr lvl="1"/>
            <a:endParaRPr lang="fr-FR" sz="1400" dirty="0" smtClean="0"/>
          </a:p>
          <a:p>
            <a:pPr lvl="1"/>
            <a:endParaRPr lang="fr-FR" sz="1400" dirty="0"/>
          </a:p>
          <a:p>
            <a:pPr lvl="1"/>
            <a:endParaRPr lang="fr-FR" sz="1400" dirty="0" smtClean="0"/>
          </a:p>
          <a:p>
            <a:pPr lvl="1"/>
            <a:endParaRPr lang="fr-FR" sz="1400" dirty="0"/>
          </a:p>
          <a:p>
            <a:pPr lvl="1"/>
            <a:endParaRPr lang="fr-FR" sz="1400" dirty="0" smtClean="0"/>
          </a:p>
          <a:p>
            <a:pPr lvl="1"/>
            <a:endParaRPr lang="fr-FR" sz="1600" dirty="0"/>
          </a:p>
          <a:p>
            <a:pPr lvl="1"/>
            <a:r>
              <a:rPr lang="fr-FR" sz="1600" dirty="0" smtClean="0"/>
              <a:t>Et cliquer sur le bouton valider de cette fenêtre et la tâche sera déplacée</a:t>
            </a:r>
            <a:r>
              <a:rPr lang="fr-FR" sz="1600" dirty="0"/>
              <a:t> </a:t>
            </a:r>
            <a:r>
              <a:rPr lang="fr-FR" sz="1600" dirty="0" smtClean="0"/>
              <a:t>(Attention, on reste sur la page du projet duquel on a déplacé la tâche)</a:t>
            </a:r>
            <a:endParaRPr lang="fr-FR" sz="1600" dirty="0"/>
          </a:p>
        </p:txBody>
      </p:sp>
      <p:pic>
        <p:nvPicPr>
          <p:cNvPr id="7" name="Image 6"/>
          <p:cNvPicPr>
            <a:picLocks noChangeAspect="1"/>
          </p:cNvPicPr>
          <p:nvPr/>
        </p:nvPicPr>
        <p:blipFill>
          <a:blip r:embed="rId3"/>
          <a:stretch>
            <a:fillRect/>
          </a:stretch>
        </p:blipFill>
        <p:spPr>
          <a:xfrm>
            <a:off x="6876256" y="1556792"/>
            <a:ext cx="342900" cy="285750"/>
          </a:xfrm>
          <a:prstGeom prst="rect">
            <a:avLst/>
          </a:prstGeom>
        </p:spPr>
      </p:pic>
      <p:pic>
        <p:nvPicPr>
          <p:cNvPr id="6" name="Image 5"/>
          <p:cNvPicPr>
            <a:picLocks noChangeAspect="1"/>
          </p:cNvPicPr>
          <p:nvPr/>
        </p:nvPicPr>
        <p:blipFill>
          <a:blip r:embed="rId4"/>
          <a:stretch>
            <a:fillRect/>
          </a:stretch>
        </p:blipFill>
        <p:spPr>
          <a:xfrm>
            <a:off x="1403648" y="2505396"/>
            <a:ext cx="3961432" cy="2363764"/>
          </a:xfrm>
          <a:prstGeom prst="rect">
            <a:avLst/>
          </a:prstGeom>
        </p:spPr>
      </p:pic>
    </p:spTree>
    <p:extLst>
      <p:ext uri="{BB962C8B-B14F-4D97-AF65-F5344CB8AC3E}">
        <p14:creationId xmlns:p14="http://schemas.microsoft.com/office/powerpoint/2010/main" val="2681938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PROJET</a:t>
            </a:r>
            <a:br>
              <a:rPr lang="fr-FR" dirty="0"/>
            </a:br>
            <a:r>
              <a:rPr lang="fr-FR" sz="1800" dirty="0"/>
              <a:t>Détail projet</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47</a:t>
            </a:fld>
            <a:endParaRPr lang="fr-FR" dirty="0"/>
          </a:p>
        </p:txBody>
      </p:sp>
      <p:sp>
        <p:nvSpPr>
          <p:cNvPr id="9" name="Espace réservé du contenu 4"/>
          <p:cNvSpPr txBox="1">
            <a:spLocks/>
          </p:cNvSpPr>
          <p:nvPr/>
        </p:nvSpPr>
        <p:spPr>
          <a:xfrm>
            <a:off x="418356" y="1473758"/>
            <a:ext cx="8088312" cy="490757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1463" lvl="6" indent="-271463">
              <a:spcBef>
                <a:spcPts val="1800"/>
              </a:spcBef>
              <a:buClr>
                <a:srgbClr val="CF022B"/>
              </a:buClr>
              <a:buSzPct val="90000"/>
              <a:buBlip>
                <a:blip r:embed="rId2"/>
              </a:buBlip>
            </a:pPr>
            <a:r>
              <a:rPr lang="fr-FR" sz="2000" dirty="0" smtClean="0"/>
              <a:t>Composants</a:t>
            </a:r>
            <a:endParaRPr lang="fr-FR" sz="2000" dirty="0"/>
          </a:p>
          <a:p>
            <a:pPr lvl="1">
              <a:buClr>
                <a:schemeClr val="accent4"/>
              </a:buClr>
              <a:buSzPct val="100000"/>
              <a:buFont typeface="Wingdings" panose="05000000000000000000" pitchFamily="2" charset="2"/>
              <a:buChar char=""/>
            </a:pPr>
            <a:r>
              <a:rPr lang="fr-FR" sz="1600" dirty="0"/>
              <a:t>Cet onglet permet de </a:t>
            </a:r>
            <a:r>
              <a:rPr lang="fr-FR" sz="1600" dirty="0" smtClean="0"/>
              <a:t>consulter et modifier les </a:t>
            </a:r>
            <a:r>
              <a:rPr lang="fr-FR" sz="1600" dirty="0"/>
              <a:t>différents composants inhérents au projet et permet de suivre leur évolution au fil du projet afin de récapituler les différentes </a:t>
            </a:r>
            <a:r>
              <a:rPr lang="fr-FR" sz="1600" dirty="0" smtClean="0"/>
              <a:t>actions</a:t>
            </a:r>
            <a:endParaRPr lang="fr-FR" sz="1600" dirty="0"/>
          </a:p>
          <a:p>
            <a:pPr lvl="1">
              <a:buClr>
                <a:schemeClr val="accent4"/>
              </a:buClr>
              <a:buSzPct val="100000"/>
              <a:buFont typeface="Wingdings" panose="05000000000000000000" pitchFamily="2" charset="2"/>
              <a:buChar char=""/>
            </a:pPr>
            <a:endParaRPr lang="fr-FR" sz="1600" dirty="0" smtClean="0"/>
          </a:p>
          <a:p>
            <a:pPr lvl="1">
              <a:buClr>
                <a:schemeClr val="accent4"/>
              </a:buClr>
              <a:buSzPct val="100000"/>
              <a:buFont typeface="Wingdings" panose="05000000000000000000" pitchFamily="2" charset="2"/>
              <a:buChar char=""/>
            </a:pPr>
            <a:endParaRPr lang="fr-FR" sz="1600" dirty="0"/>
          </a:p>
          <a:p>
            <a:pPr lvl="1">
              <a:buClr>
                <a:schemeClr val="accent4"/>
              </a:buClr>
              <a:buSzPct val="100000"/>
              <a:buFont typeface="Wingdings" panose="05000000000000000000" pitchFamily="2" charset="2"/>
              <a:buChar char=""/>
            </a:pPr>
            <a:endParaRPr lang="fr-FR" sz="1600" dirty="0" smtClean="0"/>
          </a:p>
          <a:p>
            <a:pPr lvl="1">
              <a:buClr>
                <a:schemeClr val="accent4"/>
              </a:buClr>
              <a:buSzPct val="100000"/>
              <a:buFont typeface="Wingdings" panose="05000000000000000000" pitchFamily="2" charset="2"/>
              <a:buChar char=""/>
            </a:pPr>
            <a:endParaRPr lang="fr-FR" sz="1600" dirty="0" smtClean="0"/>
          </a:p>
          <a:p>
            <a:pPr lvl="1">
              <a:buClr>
                <a:schemeClr val="accent4"/>
              </a:buClr>
              <a:buSzPct val="100000"/>
              <a:buFont typeface="Wingdings" panose="05000000000000000000" pitchFamily="2" charset="2"/>
              <a:buChar char=""/>
            </a:pPr>
            <a:endParaRPr lang="fr-FR" sz="1600" dirty="0"/>
          </a:p>
          <a:p>
            <a:pPr lvl="1">
              <a:buClr>
                <a:schemeClr val="accent4"/>
              </a:buClr>
              <a:buSzPct val="100000"/>
              <a:buFont typeface="Wingdings" panose="05000000000000000000" pitchFamily="2" charset="2"/>
              <a:buChar char=""/>
            </a:pPr>
            <a:endParaRPr lang="fr-FR" sz="1600" dirty="0" smtClean="0"/>
          </a:p>
          <a:p>
            <a:pPr lvl="1">
              <a:buClr>
                <a:schemeClr val="accent4"/>
              </a:buClr>
              <a:buSzPct val="100000"/>
              <a:buFont typeface="Wingdings" panose="05000000000000000000" pitchFamily="2" charset="2"/>
              <a:buChar char=""/>
            </a:pPr>
            <a:endParaRPr lang="fr-FR" sz="1600" dirty="0" smtClean="0"/>
          </a:p>
          <a:p>
            <a:pPr lvl="1">
              <a:buClr>
                <a:schemeClr val="accent4"/>
              </a:buClr>
              <a:buSzPct val="100000"/>
              <a:buFont typeface="Wingdings" panose="05000000000000000000" pitchFamily="2" charset="2"/>
              <a:buChar char=""/>
            </a:pPr>
            <a:endParaRPr lang="fr-FR" sz="1600" dirty="0" smtClean="0"/>
          </a:p>
          <a:p>
            <a:pPr marL="473075" lvl="1" indent="0">
              <a:buClr>
                <a:schemeClr val="accent4"/>
              </a:buClr>
              <a:buSzPct val="100000"/>
              <a:buNone/>
            </a:pPr>
            <a:endParaRPr lang="fr-FR" sz="1600" dirty="0"/>
          </a:p>
          <a:p>
            <a:pPr lvl="1">
              <a:buClr>
                <a:schemeClr val="accent4"/>
              </a:buClr>
              <a:buSzPct val="100000"/>
              <a:buFont typeface="Wingdings" panose="05000000000000000000" pitchFamily="2" charset="2"/>
              <a:buChar char=""/>
            </a:pPr>
            <a:r>
              <a:rPr lang="fr-FR" sz="1600" dirty="0" smtClean="0"/>
              <a:t>Les </a:t>
            </a:r>
            <a:r>
              <a:rPr lang="fr-FR" sz="1600" dirty="0"/>
              <a:t>composants devront être mise à jour au fur et à mesure du projet. Les composants permettront d’avoir une vision complète des différents projet sur la fonctionnalité </a:t>
            </a:r>
            <a:r>
              <a:rPr lang="fr-FR" sz="1600" b="1" dirty="0"/>
              <a:t>Récapitulatif </a:t>
            </a:r>
            <a:r>
              <a:rPr lang="fr-FR" sz="1600" b="1" dirty="0" smtClean="0"/>
              <a:t>Projet</a:t>
            </a:r>
            <a:endParaRPr lang="fr-FR" sz="1400" dirty="0" smtClean="0"/>
          </a:p>
        </p:txBody>
      </p:sp>
      <p:pic>
        <p:nvPicPr>
          <p:cNvPr id="5" name="Image 4"/>
          <p:cNvPicPr>
            <a:picLocks noChangeAspect="1"/>
          </p:cNvPicPr>
          <p:nvPr/>
        </p:nvPicPr>
        <p:blipFill>
          <a:blip r:embed="rId4"/>
          <a:stretch>
            <a:fillRect/>
          </a:stretch>
        </p:blipFill>
        <p:spPr>
          <a:xfrm>
            <a:off x="1115616" y="2606030"/>
            <a:ext cx="7067986" cy="2623170"/>
          </a:xfrm>
          <a:prstGeom prst="rect">
            <a:avLst/>
          </a:prstGeom>
        </p:spPr>
      </p:pic>
    </p:spTree>
    <p:extLst>
      <p:ext uri="{BB962C8B-B14F-4D97-AF65-F5344CB8AC3E}">
        <p14:creationId xmlns:p14="http://schemas.microsoft.com/office/powerpoint/2010/main" val="2845301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PROJET</a:t>
            </a:r>
            <a:br>
              <a:rPr lang="fr-FR" dirty="0"/>
            </a:br>
            <a:r>
              <a:rPr lang="fr-FR" sz="1800" dirty="0"/>
              <a:t>Détail projet</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48</a:t>
            </a:fld>
            <a:endParaRPr lang="fr-FR" dirty="0"/>
          </a:p>
        </p:txBody>
      </p:sp>
      <p:sp>
        <p:nvSpPr>
          <p:cNvPr id="9" name="Espace réservé du contenu 4"/>
          <p:cNvSpPr txBox="1">
            <a:spLocks/>
          </p:cNvSpPr>
          <p:nvPr/>
        </p:nvSpPr>
        <p:spPr>
          <a:xfrm>
            <a:off x="418356" y="1473758"/>
            <a:ext cx="8088312" cy="490757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1463" lvl="6" indent="-271463">
              <a:spcBef>
                <a:spcPts val="1800"/>
              </a:spcBef>
              <a:buClr>
                <a:srgbClr val="CF022B"/>
              </a:buClr>
              <a:buSzPct val="90000"/>
              <a:buBlip>
                <a:blip r:embed="rId2"/>
              </a:buBlip>
            </a:pPr>
            <a:r>
              <a:rPr lang="fr-FR" sz="2000" dirty="0" smtClean="0"/>
              <a:t>Ajouter un composants</a:t>
            </a:r>
            <a:endParaRPr lang="fr-FR" sz="2000" dirty="0"/>
          </a:p>
          <a:p>
            <a:pPr lvl="1">
              <a:buClr>
                <a:schemeClr val="accent4"/>
              </a:buClr>
              <a:buSzPct val="100000"/>
              <a:buFont typeface="Wingdings" panose="05000000000000000000" pitchFamily="2" charset="2"/>
              <a:buChar char=""/>
            </a:pPr>
            <a:r>
              <a:rPr lang="fr-FR" sz="1600" dirty="0"/>
              <a:t>Cet onglet permet de </a:t>
            </a:r>
            <a:r>
              <a:rPr lang="fr-FR" sz="1600" dirty="0" smtClean="0"/>
              <a:t>créer les composants du projet</a:t>
            </a:r>
          </a:p>
          <a:p>
            <a:pPr lvl="1">
              <a:buClr>
                <a:schemeClr val="accent4"/>
              </a:buClr>
              <a:buSzPct val="100000"/>
              <a:buFont typeface="Wingdings" panose="05000000000000000000" pitchFamily="2" charset="2"/>
              <a:buChar char=""/>
            </a:pPr>
            <a:endParaRPr lang="fr-FR" sz="1600" dirty="0"/>
          </a:p>
          <a:p>
            <a:pPr lvl="1">
              <a:buClr>
                <a:schemeClr val="accent4"/>
              </a:buClr>
              <a:buSzPct val="100000"/>
              <a:buFont typeface="Wingdings" panose="05000000000000000000" pitchFamily="2" charset="2"/>
              <a:buChar char=""/>
            </a:pPr>
            <a:endParaRPr lang="fr-FR" sz="1600" dirty="0" smtClean="0"/>
          </a:p>
          <a:p>
            <a:pPr lvl="1">
              <a:buClr>
                <a:schemeClr val="accent4"/>
              </a:buClr>
              <a:buSzPct val="100000"/>
              <a:buFont typeface="Wingdings" panose="05000000000000000000" pitchFamily="2" charset="2"/>
              <a:buChar char=""/>
            </a:pPr>
            <a:r>
              <a:rPr lang="fr-FR" sz="1600" dirty="0" smtClean="0"/>
              <a:t>Les composants principaux à créer sont :</a:t>
            </a:r>
          </a:p>
          <a:p>
            <a:pPr lvl="2">
              <a:buClr>
                <a:schemeClr val="accent4"/>
              </a:buClr>
              <a:buSzPct val="100000"/>
              <a:buFont typeface="Wingdings" panose="05000000000000000000" pitchFamily="2" charset="2"/>
              <a:buChar char=""/>
            </a:pPr>
            <a:r>
              <a:rPr lang="fr-FR" sz="1400" dirty="0" smtClean="0"/>
              <a:t>La DTI fournie par le client</a:t>
            </a:r>
          </a:p>
          <a:p>
            <a:pPr lvl="2">
              <a:buClr>
                <a:schemeClr val="accent4"/>
              </a:buClr>
              <a:buSzPct val="100000"/>
              <a:buFont typeface="Wingdings" panose="05000000000000000000" pitchFamily="2" charset="2"/>
              <a:buChar char=""/>
            </a:pPr>
            <a:r>
              <a:rPr lang="fr-FR" sz="1400" dirty="0" smtClean="0"/>
              <a:t>L’APS rédigée par le CDS</a:t>
            </a:r>
          </a:p>
          <a:p>
            <a:pPr lvl="2">
              <a:buClr>
                <a:schemeClr val="accent4"/>
              </a:buClr>
              <a:buSzPct val="100000"/>
              <a:buFont typeface="Wingdings" panose="05000000000000000000" pitchFamily="2" charset="2"/>
              <a:buChar char=""/>
            </a:pPr>
            <a:r>
              <a:rPr lang="fr-FR" sz="1400" dirty="0" smtClean="0"/>
              <a:t>Le bon de livraison transmis par le CDS au moment de la livraison du projet</a:t>
            </a:r>
          </a:p>
          <a:p>
            <a:pPr lvl="2">
              <a:buClr>
                <a:schemeClr val="accent4"/>
              </a:buClr>
              <a:buSzPct val="100000"/>
              <a:buFont typeface="Wingdings" panose="05000000000000000000" pitchFamily="2" charset="2"/>
              <a:buChar char=""/>
            </a:pPr>
            <a:r>
              <a:rPr lang="fr-FR" sz="1400" dirty="0" smtClean="0"/>
              <a:t>Le PV de recette transmis par le client pour valider les travaux livrés</a:t>
            </a:r>
          </a:p>
          <a:p>
            <a:pPr lvl="2">
              <a:buClr>
                <a:schemeClr val="accent4"/>
              </a:buClr>
              <a:buSzPct val="100000"/>
              <a:buFont typeface="Wingdings" panose="05000000000000000000" pitchFamily="2" charset="2"/>
              <a:buChar char=""/>
            </a:pPr>
            <a:endParaRPr lang="fr-FR" sz="1400" dirty="0"/>
          </a:p>
          <a:p>
            <a:pPr lvl="1">
              <a:buClr>
                <a:schemeClr val="accent4"/>
              </a:buClr>
              <a:buSzPct val="100000"/>
              <a:buFont typeface="Wingdings" panose="05000000000000000000" pitchFamily="2" charset="2"/>
              <a:buChar char=""/>
            </a:pPr>
            <a:r>
              <a:rPr lang="fr-FR" dirty="0" smtClean="0"/>
              <a:t>Le cycle de vie des composants est précisé dans </a:t>
            </a:r>
            <a:r>
              <a:rPr lang="fr-FR" dirty="0" smtClean="0">
                <a:hlinkClick r:id="rId4" action="ppaction://hlinkfile"/>
              </a:rPr>
              <a:t>ce document</a:t>
            </a:r>
            <a:r>
              <a:rPr lang="fr-FR" dirty="0" smtClean="0"/>
              <a:t> </a:t>
            </a:r>
            <a:endParaRPr lang="fr-FR" dirty="0"/>
          </a:p>
          <a:p>
            <a:pPr lvl="1">
              <a:buClr>
                <a:schemeClr val="accent4"/>
              </a:buClr>
              <a:buSzPct val="100000"/>
              <a:buFont typeface="Wingdings" panose="05000000000000000000" pitchFamily="2" charset="2"/>
              <a:buChar char=""/>
            </a:pPr>
            <a:endParaRPr lang="fr-FR" sz="1600" dirty="0" smtClean="0"/>
          </a:p>
          <a:p>
            <a:pPr lvl="1">
              <a:buClr>
                <a:schemeClr val="accent4"/>
              </a:buClr>
              <a:buSzPct val="100000"/>
              <a:buFont typeface="Wingdings" panose="05000000000000000000" pitchFamily="2" charset="2"/>
              <a:buChar char=""/>
            </a:pPr>
            <a:endParaRPr lang="fr-FR" sz="1600" dirty="0"/>
          </a:p>
          <a:p>
            <a:pPr lvl="1">
              <a:buClr>
                <a:schemeClr val="accent4"/>
              </a:buClr>
              <a:buSzPct val="100000"/>
              <a:buFont typeface="Wingdings" panose="05000000000000000000" pitchFamily="2" charset="2"/>
              <a:buChar char=""/>
            </a:pPr>
            <a:endParaRPr lang="fr-FR" sz="1600" dirty="0" smtClean="0"/>
          </a:p>
          <a:p>
            <a:pPr lvl="1">
              <a:buClr>
                <a:schemeClr val="accent4"/>
              </a:buClr>
              <a:buSzPct val="100000"/>
              <a:buFont typeface="Wingdings" panose="05000000000000000000" pitchFamily="2" charset="2"/>
              <a:buChar char=""/>
            </a:pPr>
            <a:endParaRPr lang="fr-FR" sz="1600" dirty="0" smtClean="0"/>
          </a:p>
          <a:p>
            <a:pPr lvl="1">
              <a:buClr>
                <a:schemeClr val="accent4"/>
              </a:buClr>
              <a:buSzPct val="100000"/>
              <a:buFont typeface="Wingdings" panose="05000000000000000000" pitchFamily="2" charset="2"/>
              <a:buChar char=""/>
            </a:pPr>
            <a:endParaRPr lang="fr-FR" sz="1600" dirty="0"/>
          </a:p>
          <a:p>
            <a:pPr lvl="1">
              <a:buClr>
                <a:schemeClr val="accent4"/>
              </a:buClr>
              <a:buSzPct val="100000"/>
              <a:buFont typeface="Wingdings" panose="05000000000000000000" pitchFamily="2" charset="2"/>
              <a:buChar char=""/>
            </a:pPr>
            <a:endParaRPr lang="fr-FR" sz="1600" dirty="0" smtClean="0"/>
          </a:p>
          <a:p>
            <a:pPr lvl="1">
              <a:buClr>
                <a:schemeClr val="accent4"/>
              </a:buClr>
              <a:buSzPct val="100000"/>
              <a:buFont typeface="Wingdings" panose="05000000000000000000" pitchFamily="2" charset="2"/>
              <a:buChar char=""/>
            </a:pPr>
            <a:endParaRPr lang="fr-FR" sz="1600" dirty="0" smtClean="0"/>
          </a:p>
          <a:p>
            <a:pPr lvl="1">
              <a:buClr>
                <a:schemeClr val="accent4"/>
              </a:buClr>
              <a:buSzPct val="100000"/>
              <a:buFont typeface="Wingdings" panose="05000000000000000000" pitchFamily="2" charset="2"/>
              <a:buChar char=""/>
            </a:pPr>
            <a:endParaRPr lang="fr-FR" sz="1600" dirty="0" smtClean="0"/>
          </a:p>
          <a:p>
            <a:pPr marL="473075" lvl="1" indent="0">
              <a:buClr>
                <a:schemeClr val="accent4"/>
              </a:buClr>
              <a:buSzPct val="100000"/>
              <a:buNone/>
            </a:pPr>
            <a:endParaRPr lang="fr-FR" sz="1600" dirty="0"/>
          </a:p>
        </p:txBody>
      </p:sp>
      <p:pic>
        <p:nvPicPr>
          <p:cNvPr id="6" name="Image 5"/>
          <p:cNvPicPr>
            <a:picLocks noChangeAspect="1"/>
          </p:cNvPicPr>
          <p:nvPr/>
        </p:nvPicPr>
        <p:blipFill>
          <a:blip r:embed="rId5"/>
          <a:stretch>
            <a:fillRect/>
          </a:stretch>
        </p:blipFill>
        <p:spPr>
          <a:xfrm>
            <a:off x="1043608" y="2132856"/>
            <a:ext cx="6248400" cy="352425"/>
          </a:xfrm>
          <a:prstGeom prst="rect">
            <a:avLst/>
          </a:prstGeom>
        </p:spPr>
      </p:pic>
    </p:spTree>
    <p:extLst>
      <p:ext uri="{BB962C8B-B14F-4D97-AF65-F5344CB8AC3E}">
        <p14:creationId xmlns:p14="http://schemas.microsoft.com/office/powerpoint/2010/main" val="2871923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PROJET</a:t>
            </a:r>
            <a:br>
              <a:rPr lang="fr-FR" dirty="0"/>
            </a:br>
            <a:r>
              <a:rPr lang="fr-FR" sz="1800" dirty="0"/>
              <a:t>Détail projet</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49</a:t>
            </a:fld>
            <a:endParaRPr lang="fr-FR" dirty="0"/>
          </a:p>
        </p:txBody>
      </p:sp>
      <p:sp>
        <p:nvSpPr>
          <p:cNvPr id="9" name="Espace réservé du contenu 4"/>
          <p:cNvSpPr txBox="1">
            <a:spLocks/>
          </p:cNvSpPr>
          <p:nvPr/>
        </p:nvSpPr>
        <p:spPr>
          <a:xfrm>
            <a:off x="418356" y="1329742"/>
            <a:ext cx="8088312"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1463" lvl="6" indent="-271463">
              <a:spcBef>
                <a:spcPts val="1800"/>
              </a:spcBef>
              <a:buClr>
                <a:srgbClr val="CF022B"/>
              </a:buClr>
              <a:buSzPct val="90000"/>
              <a:buBlip>
                <a:blip r:embed="rId2"/>
              </a:buBlip>
            </a:pPr>
            <a:r>
              <a:rPr lang="fr-FR" sz="2000" dirty="0"/>
              <a:t>Fiche de suivi – Uniquement pour les enveloppes</a:t>
            </a:r>
          </a:p>
          <a:p>
            <a:pPr lvl="1">
              <a:buClr>
                <a:schemeClr val="accent4"/>
              </a:buClr>
              <a:buSzPct val="100000"/>
              <a:buFont typeface="Wingdings" panose="05000000000000000000" pitchFamily="2" charset="2"/>
              <a:buChar char=""/>
            </a:pPr>
            <a:r>
              <a:rPr lang="fr-FR" sz="1600" dirty="0" smtClean="0"/>
              <a:t>Cet </a:t>
            </a:r>
            <a:r>
              <a:rPr lang="fr-FR" sz="1600" dirty="0"/>
              <a:t>onglet permet de créer les différents </a:t>
            </a:r>
            <a:r>
              <a:rPr lang="fr-FR" sz="1600" dirty="0" smtClean="0"/>
              <a:t>éléments du </a:t>
            </a:r>
            <a:r>
              <a:rPr lang="fr-FR" sz="1600" dirty="0"/>
              <a:t>projet et permet de suivre leur évolution </a:t>
            </a:r>
            <a:endParaRPr lang="fr-FR" sz="1600" dirty="0" smtClean="0"/>
          </a:p>
          <a:p>
            <a:pPr lvl="1">
              <a:buClr>
                <a:schemeClr val="accent4"/>
              </a:buClr>
              <a:buSzPct val="100000"/>
              <a:buFont typeface="Wingdings" panose="05000000000000000000" pitchFamily="2" charset="2"/>
              <a:buChar char=""/>
            </a:pPr>
            <a:r>
              <a:rPr lang="fr-FR" sz="1600" dirty="0" smtClean="0"/>
              <a:t>Pour avoir </a:t>
            </a:r>
            <a:r>
              <a:rPr lang="fr-FR" sz="1600" dirty="0"/>
              <a:t>l’exhaustivité du suivi des tâches d’une enveloppe et le tableau de suivi de l’enveloppe, il suffit de copier et de l’insérer dans la fiche de suivi.</a:t>
            </a:r>
          </a:p>
          <a:p>
            <a:pPr lvl="6">
              <a:buClr>
                <a:schemeClr val="accent1"/>
              </a:buClr>
              <a:buFont typeface="Calibri" panose="020F0502020204030204" pitchFamily="34" charset="0"/>
              <a:buNone/>
            </a:pPr>
            <a:r>
              <a:rPr lang="fr-FR" sz="1200" dirty="0" smtClean="0"/>
              <a:t>	</a:t>
            </a:r>
            <a:r>
              <a:rPr lang="fr-FR" sz="1400" dirty="0" smtClean="0"/>
              <a:t>		</a:t>
            </a:r>
          </a:p>
          <a:p>
            <a:pPr marL="0" indent="0">
              <a:buFontTx/>
              <a:buNone/>
            </a:pPr>
            <a:endParaRPr lang="fr-FR" sz="2400" dirty="0" smtClean="0"/>
          </a:p>
          <a:p>
            <a:pPr marL="0" indent="0">
              <a:buFontTx/>
              <a:buNone/>
            </a:pPr>
            <a:endParaRPr lang="fr-FR" sz="2400" dirty="0"/>
          </a:p>
          <a:p>
            <a:pPr marL="0" indent="0">
              <a:buFontTx/>
              <a:buNone/>
            </a:pPr>
            <a:endParaRPr lang="fr-FR" dirty="0" smtClean="0"/>
          </a:p>
          <a:p>
            <a:pPr marL="0" indent="0">
              <a:buFontTx/>
              <a:buNone/>
            </a:pPr>
            <a:endParaRPr lang="fr-FR" dirty="0"/>
          </a:p>
          <a:p>
            <a:pPr lvl="1">
              <a:buClr>
                <a:schemeClr val="accent4"/>
              </a:buClr>
              <a:buSzPct val="100000"/>
              <a:buFont typeface="Wingdings" panose="05000000000000000000" pitchFamily="2" charset="2"/>
              <a:buChar char=""/>
            </a:pPr>
            <a:r>
              <a:rPr lang="fr-FR" sz="1600" dirty="0" smtClean="0"/>
              <a:t>Pour information, lors de la création de la tâche (ou demande de création de la tâche par le collaborateur) il faudra être le plus exhaustif possible afin d’avoir le maximum d’information dans la fiche de suivi</a:t>
            </a:r>
            <a:endParaRPr lang="fr-FR" sz="1600" dirty="0"/>
          </a:p>
          <a:p>
            <a:pPr lvl="1">
              <a:buClr>
                <a:schemeClr val="accent4"/>
              </a:buClr>
              <a:buSzPct val="100000"/>
              <a:buFont typeface="Wingdings" panose="05000000000000000000" pitchFamily="2" charset="2"/>
              <a:buChar char=""/>
            </a:pPr>
            <a:r>
              <a:rPr lang="fr-FR" sz="1600" dirty="0" smtClean="0"/>
              <a:t>Pensez à retirer vos tâches de pilotage afin qu’elle n’apparaissent pas dans la fiche de suivi</a:t>
            </a:r>
            <a:endParaRPr lang="fr-FR" sz="1200" dirty="0" smtClean="0"/>
          </a:p>
          <a:p>
            <a:pPr lvl="1">
              <a:buClr>
                <a:schemeClr val="accent1"/>
              </a:buClr>
              <a:buFont typeface="Wingdings" panose="05000000000000000000" pitchFamily="2" charset="2"/>
              <a:buChar char="§"/>
            </a:pPr>
            <a:endParaRPr lang="fr-FR" sz="1400" dirty="0" smtClean="0"/>
          </a:p>
          <a:p>
            <a:pPr lvl="1">
              <a:buClr>
                <a:schemeClr val="accent1"/>
              </a:buClr>
              <a:buFont typeface="Wingdings" panose="05000000000000000000" pitchFamily="2" charset="2"/>
              <a:buChar char="§"/>
            </a:pPr>
            <a:endParaRPr lang="fr-FR" sz="1400" dirty="0" smtClean="0"/>
          </a:p>
        </p:txBody>
      </p:sp>
      <p:pic>
        <p:nvPicPr>
          <p:cNvPr id="5" name="Image 4"/>
          <p:cNvPicPr>
            <a:picLocks noChangeAspect="1"/>
          </p:cNvPicPr>
          <p:nvPr/>
        </p:nvPicPr>
        <p:blipFill rotWithShape="1">
          <a:blip r:embed="rId4"/>
          <a:srcRect b="26344"/>
          <a:stretch/>
        </p:blipFill>
        <p:spPr>
          <a:xfrm>
            <a:off x="2627784" y="2800908"/>
            <a:ext cx="3260595" cy="2356284"/>
          </a:xfrm>
          <a:prstGeom prst="rect">
            <a:avLst/>
          </a:prstGeom>
        </p:spPr>
      </p:pic>
    </p:spTree>
    <p:extLst>
      <p:ext uri="{BB962C8B-B14F-4D97-AF65-F5344CB8AC3E}">
        <p14:creationId xmlns:p14="http://schemas.microsoft.com/office/powerpoint/2010/main" val="3851843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smtClean="0"/>
              <a:t>INTRODUCTION</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5</a:t>
            </a:fld>
            <a:endParaRPr lang="fr-FR" dirty="0"/>
          </a:p>
        </p:txBody>
      </p:sp>
      <p:sp>
        <p:nvSpPr>
          <p:cNvPr id="5" name="Espace réservé du contenu 4"/>
          <p:cNvSpPr>
            <a:spLocks noGrp="1"/>
          </p:cNvSpPr>
          <p:nvPr>
            <p:ph sz="quarter" idx="13"/>
          </p:nvPr>
        </p:nvSpPr>
        <p:spPr>
          <a:xfrm>
            <a:off x="515938" y="1317087"/>
            <a:ext cx="8088312" cy="5064241"/>
          </a:xfrm>
        </p:spPr>
        <p:txBody>
          <a:bodyPr/>
          <a:lstStyle/>
          <a:p>
            <a:r>
              <a:rPr lang="fr-FR" dirty="0" smtClean="0"/>
              <a:t>ATOM est un outil de suivi et de pilotage de l’activité d’un dispositif de type CDS</a:t>
            </a:r>
          </a:p>
          <a:p>
            <a:r>
              <a:rPr lang="fr-FR" dirty="0" smtClean="0"/>
              <a:t>ATOM couvre les fonctionnalités générales suivantes :</a:t>
            </a:r>
            <a:endParaRPr lang="fr-FR" dirty="0"/>
          </a:p>
          <a:p>
            <a:pPr marL="473075" lvl="1" indent="0">
              <a:buNone/>
            </a:pPr>
            <a:endParaRPr lang="fr-FR" dirty="0" smtClean="0"/>
          </a:p>
          <a:p>
            <a:endParaRPr lang="fr-FR" dirty="0" smtClean="0"/>
          </a:p>
          <a:p>
            <a:endParaRPr lang="fr-FR" dirty="0"/>
          </a:p>
          <a:p>
            <a:pPr marL="0" indent="0">
              <a:buNone/>
            </a:pPr>
            <a:endParaRPr lang="fr-FR" dirty="0"/>
          </a:p>
          <a:p>
            <a:pPr marL="0" indent="0">
              <a:buNone/>
            </a:pPr>
            <a:endParaRPr lang="fr-FR" dirty="0"/>
          </a:p>
          <a:p>
            <a:r>
              <a:rPr lang="fr-FR" dirty="0" smtClean="0"/>
              <a:t>Il a pour objectif de remplacer </a:t>
            </a:r>
            <a:r>
              <a:rPr lang="fr-FR" dirty="0"/>
              <a:t>les outils </a:t>
            </a:r>
            <a:r>
              <a:rPr lang="fr-FR" dirty="0" smtClean="0"/>
              <a:t>existants (documents Excel) qui sont éparpillés, non uniformes, pas toujours adaptés et d’apporter une solution commune de suivi de l’activité</a:t>
            </a:r>
            <a:endParaRPr lang="fr-FR" dirty="0"/>
          </a:p>
          <a:p>
            <a:pPr lvl="1"/>
            <a:endParaRPr lang="fr-FR" dirty="0"/>
          </a:p>
        </p:txBody>
      </p:sp>
      <p:graphicFrame>
        <p:nvGraphicFramePr>
          <p:cNvPr id="7" name="Diagramme 6"/>
          <p:cNvGraphicFramePr/>
          <p:nvPr>
            <p:extLst>
              <p:ext uri="{D42A27DB-BD31-4B8C-83A1-F6EECF244321}">
                <p14:modId xmlns:p14="http://schemas.microsoft.com/office/powerpoint/2010/main" val="4065721059"/>
              </p:ext>
            </p:extLst>
          </p:nvPr>
        </p:nvGraphicFramePr>
        <p:xfrm>
          <a:off x="467544" y="2204864"/>
          <a:ext cx="8216998" cy="3240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8070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PROJET</a:t>
            </a:r>
            <a:br>
              <a:rPr lang="fr-FR" dirty="0"/>
            </a:br>
            <a:r>
              <a:rPr lang="fr-FR" sz="1800" dirty="0"/>
              <a:t>Détail projet</a:t>
            </a:r>
            <a:endParaRPr lang="fr-FR"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50</a:t>
            </a:fld>
            <a:endParaRPr lang="fr-FR" dirty="0"/>
          </a:p>
        </p:txBody>
      </p:sp>
      <p:sp>
        <p:nvSpPr>
          <p:cNvPr id="5" name="Espace réservé du contenu 4"/>
          <p:cNvSpPr>
            <a:spLocks noGrp="1"/>
          </p:cNvSpPr>
          <p:nvPr>
            <p:ph sz="quarter" idx="13"/>
          </p:nvPr>
        </p:nvSpPr>
        <p:spPr>
          <a:xfrm>
            <a:off x="522970" y="1196752"/>
            <a:ext cx="8088312" cy="4681537"/>
          </a:xfrm>
        </p:spPr>
        <p:txBody>
          <a:bodyPr/>
          <a:lstStyle/>
          <a:p>
            <a:r>
              <a:rPr lang="fr-FR" dirty="0" smtClean="0"/>
              <a:t>Météo</a:t>
            </a:r>
          </a:p>
          <a:p>
            <a:pPr lvl="1"/>
            <a:r>
              <a:rPr lang="fr-FR" dirty="0" smtClean="0"/>
              <a:t>Indicateur météo  : il se met automatiquement à jour en fonction des valeurs renseignées pour les différents indicateurs présents sur la page.</a:t>
            </a:r>
          </a:p>
          <a:p>
            <a:pPr marL="0" indent="0">
              <a:buNone/>
            </a:pPr>
            <a:endParaRPr lang="fr-FR" dirty="0" smtClean="0"/>
          </a:p>
          <a:p>
            <a:pPr marL="0" indent="0">
              <a:buNone/>
            </a:pPr>
            <a:endParaRPr lang="fr-FR" dirty="0"/>
          </a:p>
        </p:txBody>
      </p:sp>
      <p:pic>
        <p:nvPicPr>
          <p:cNvPr id="8" name="Image 7"/>
          <p:cNvPicPr>
            <a:picLocks noChangeAspect="1"/>
          </p:cNvPicPr>
          <p:nvPr/>
        </p:nvPicPr>
        <p:blipFill rotWithShape="1">
          <a:blip r:embed="rId2"/>
          <a:srcRect t="15350"/>
          <a:stretch/>
        </p:blipFill>
        <p:spPr>
          <a:xfrm>
            <a:off x="5461227" y="2699847"/>
            <a:ext cx="1688658" cy="1676198"/>
          </a:xfrm>
          <a:prstGeom prst="rect">
            <a:avLst/>
          </a:prstGeom>
        </p:spPr>
      </p:pic>
      <p:pic>
        <p:nvPicPr>
          <p:cNvPr id="9" name="Image 8"/>
          <p:cNvPicPr>
            <a:picLocks noChangeAspect="1"/>
          </p:cNvPicPr>
          <p:nvPr/>
        </p:nvPicPr>
        <p:blipFill>
          <a:blip r:embed="rId3"/>
          <a:stretch>
            <a:fillRect/>
          </a:stretch>
        </p:blipFill>
        <p:spPr>
          <a:xfrm>
            <a:off x="395536" y="2492896"/>
            <a:ext cx="1581150" cy="1838325"/>
          </a:xfrm>
          <a:prstGeom prst="rect">
            <a:avLst/>
          </a:prstGeom>
        </p:spPr>
      </p:pic>
      <p:pic>
        <p:nvPicPr>
          <p:cNvPr id="10" name="Image 9"/>
          <p:cNvPicPr>
            <a:picLocks noChangeAspect="1"/>
          </p:cNvPicPr>
          <p:nvPr/>
        </p:nvPicPr>
        <p:blipFill>
          <a:blip r:embed="rId4"/>
          <a:stretch>
            <a:fillRect/>
          </a:stretch>
        </p:blipFill>
        <p:spPr>
          <a:xfrm>
            <a:off x="2051720" y="2708920"/>
            <a:ext cx="1429230" cy="1607884"/>
          </a:xfrm>
          <a:prstGeom prst="rect">
            <a:avLst/>
          </a:prstGeom>
        </p:spPr>
      </p:pic>
      <p:pic>
        <p:nvPicPr>
          <p:cNvPr id="11" name="Image 10"/>
          <p:cNvPicPr>
            <a:picLocks noChangeAspect="1"/>
          </p:cNvPicPr>
          <p:nvPr/>
        </p:nvPicPr>
        <p:blipFill>
          <a:blip r:embed="rId5"/>
          <a:stretch>
            <a:fillRect/>
          </a:stretch>
        </p:blipFill>
        <p:spPr>
          <a:xfrm>
            <a:off x="3792778" y="2659632"/>
            <a:ext cx="1541015" cy="1657172"/>
          </a:xfrm>
          <a:prstGeom prst="rect">
            <a:avLst/>
          </a:prstGeom>
        </p:spPr>
      </p:pic>
      <p:pic>
        <p:nvPicPr>
          <p:cNvPr id="12" name="Image 11"/>
          <p:cNvPicPr>
            <a:picLocks noChangeAspect="1"/>
          </p:cNvPicPr>
          <p:nvPr/>
        </p:nvPicPr>
        <p:blipFill>
          <a:blip r:embed="rId6"/>
          <a:stretch>
            <a:fillRect/>
          </a:stretch>
        </p:blipFill>
        <p:spPr>
          <a:xfrm>
            <a:off x="7307627" y="2670234"/>
            <a:ext cx="1510707" cy="1660987"/>
          </a:xfrm>
          <a:prstGeom prst="rect">
            <a:avLst/>
          </a:prstGeom>
        </p:spPr>
      </p:pic>
    </p:spTree>
    <p:extLst>
      <p:ext uri="{BB962C8B-B14F-4D97-AF65-F5344CB8AC3E}">
        <p14:creationId xmlns:p14="http://schemas.microsoft.com/office/powerpoint/2010/main" val="245020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PROJET</a:t>
            </a:r>
            <a:br>
              <a:rPr lang="fr-FR" dirty="0"/>
            </a:br>
            <a:r>
              <a:rPr lang="fr-FR" sz="1800" dirty="0"/>
              <a:t>Détail projet</a:t>
            </a:r>
            <a:endParaRPr lang="fr-FR"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51</a:t>
            </a:fld>
            <a:endParaRPr lang="fr-FR" dirty="0"/>
          </a:p>
        </p:txBody>
      </p:sp>
      <p:sp>
        <p:nvSpPr>
          <p:cNvPr id="5" name="Espace réservé du contenu 4"/>
          <p:cNvSpPr>
            <a:spLocks noGrp="1"/>
          </p:cNvSpPr>
          <p:nvPr>
            <p:ph sz="quarter" idx="13"/>
          </p:nvPr>
        </p:nvSpPr>
        <p:spPr>
          <a:xfrm>
            <a:off x="522970" y="1196752"/>
            <a:ext cx="8088312" cy="4681537"/>
          </a:xfrm>
        </p:spPr>
        <p:txBody>
          <a:bodyPr/>
          <a:lstStyle/>
          <a:p>
            <a:r>
              <a:rPr lang="fr-FR" dirty="0" smtClean="0"/>
              <a:t>Météo</a:t>
            </a:r>
          </a:p>
          <a:p>
            <a:pPr lvl="1"/>
            <a:r>
              <a:rPr lang="fr-FR" dirty="0" smtClean="0"/>
              <a:t>Météo détaillée : on retrouve les valeurs issues des autres composants du projet, et des retours renseignés dans ATOM.</a:t>
            </a:r>
          </a:p>
          <a:p>
            <a:pPr lvl="1"/>
            <a:r>
              <a:rPr lang="fr-FR" dirty="0" smtClean="0"/>
              <a:t>Tout est automatiquement renseigné, l’affichage permet uniquement de consulter les valeurs</a:t>
            </a:r>
          </a:p>
          <a:p>
            <a:pPr marL="473075" lvl="1" indent="0">
              <a:buNone/>
            </a:pPr>
            <a:r>
              <a:rPr lang="fr-FR" dirty="0" smtClean="0"/>
              <a:t>Il est important de renseigner les retours dans ATOM, et de renseigner le bon type (TU, TI, etc..) pour avoir des indicateurs au plus près de la réalité, et le retranscrire dans la météo du projet.</a:t>
            </a:r>
            <a:endParaRPr lang="fr-FR" dirty="0"/>
          </a:p>
          <a:p>
            <a:pPr marL="473075" lvl="1" indent="0">
              <a:buNone/>
            </a:pPr>
            <a:endParaRPr lang="fr-FR" dirty="0" smtClean="0"/>
          </a:p>
          <a:p>
            <a:pPr marL="0" indent="0">
              <a:buNone/>
            </a:pPr>
            <a:endParaRPr lang="fr-FR" dirty="0" smtClean="0"/>
          </a:p>
          <a:p>
            <a:pPr marL="0" indent="0">
              <a:buNone/>
            </a:pPr>
            <a:endParaRPr lang="fr-FR" dirty="0"/>
          </a:p>
        </p:txBody>
      </p:sp>
      <p:pic>
        <p:nvPicPr>
          <p:cNvPr id="6" name="Image 5"/>
          <p:cNvPicPr>
            <a:picLocks noChangeAspect="1"/>
          </p:cNvPicPr>
          <p:nvPr/>
        </p:nvPicPr>
        <p:blipFill>
          <a:blip r:embed="rId2"/>
          <a:stretch>
            <a:fillRect/>
          </a:stretch>
        </p:blipFill>
        <p:spPr>
          <a:xfrm>
            <a:off x="152785" y="3716826"/>
            <a:ext cx="8460432" cy="2161463"/>
          </a:xfrm>
          <a:prstGeom prst="rect">
            <a:avLst/>
          </a:prstGeom>
        </p:spPr>
      </p:pic>
    </p:spTree>
    <p:extLst>
      <p:ext uri="{BB962C8B-B14F-4D97-AF65-F5344CB8AC3E}">
        <p14:creationId xmlns:p14="http://schemas.microsoft.com/office/powerpoint/2010/main" val="26646099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PROJET</a:t>
            </a:r>
            <a:br>
              <a:rPr lang="fr-FR" dirty="0"/>
            </a:br>
            <a:r>
              <a:rPr lang="fr-FR" sz="1800" dirty="0"/>
              <a:t>Détail projet</a:t>
            </a:r>
            <a:endParaRPr lang="fr-FR"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52</a:t>
            </a:fld>
            <a:endParaRPr lang="fr-FR" dirty="0"/>
          </a:p>
        </p:txBody>
      </p:sp>
      <p:sp>
        <p:nvSpPr>
          <p:cNvPr id="5" name="Espace réservé du contenu 4"/>
          <p:cNvSpPr>
            <a:spLocks noGrp="1"/>
          </p:cNvSpPr>
          <p:nvPr>
            <p:ph sz="quarter" idx="13"/>
          </p:nvPr>
        </p:nvSpPr>
        <p:spPr>
          <a:xfrm>
            <a:off x="522970" y="1196752"/>
            <a:ext cx="8088312" cy="4681537"/>
          </a:xfrm>
        </p:spPr>
        <p:txBody>
          <a:bodyPr/>
          <a:lstStyle/>
          <a:p>
            <a:r>
              <a:rPr lang="fr-FR" dirty="0" smtClean="0"/>
              <a:t>Météo</a:t>
            </a:r>
          </a:p>
          <a:p>
            <a:pPr lvl="1"/>
            <a:r>
              <a:rPr lang="fr-FR" dirty="0" smtClean="0"/>
              <a:t>Evaluation de la prestation : on retrouve une liste de question à poser à l’interlocuteur côté client lors de la mise à disposition du projet.</a:t>
            </a:r>
          </a:p>
          <a:p>
            <a:pPr lvl="1"/>
            <a:r>
              <a:rPr lang="fr-FR" dirty="0" smtClean="0"/>
              <a:t>Les données sont à renseigner par le référent du projet lorsqu’il a pu rassembler les données </a:t>
            </a:r>
          </a:p>
          <a:p>
            <a:pPr marL="473075" lvl="1" indent="0">
              <a:buNone/>
            </a:pPr>
            <a:r>
              <a:rPr lang="fr-FR" dirty="0" smtClean="0"/>
              <a:t>Il est important de le renseigner pour avoir une meilleure visibilité sur la météo globale du projet et sur les indicateurs.</a:t>
            </a:r>
          </a:p>
          <a:p>
            <a:pPr marL="0" indent="0">
              <a:buNone/>
            </a:pPr>
            <a:endParaRPr lang="fr-FR" dirty="0" smtClean="0"/>
          </a:p>
          <a:p>
            <a:pPr marL="0" indent="0">
              <a:buNone/>
            </a:pPr>
            <a:endParaRPr lang="fr-FR" dirty="0"/>
          </a:p>
        </p:txBody>
      </p:sp>
      <p:pic>
        <p:nvPicPr>
          <p:cNvPr id="7" name="Image 6"/>
          <p:cNvPicPr>
            <a:picLocks noChangeAspect="1"/>
          </p:cNvPicPr>
          <p:nvPr/>
        </p:nvPicPr>
        <p:blipFill>
          <a:blip r:embed="rId2"/>
          <a:stretch>
            <a:fillRect/>
          </a:stretch>
        </p:blipFill>
        <p:spPr>
          <a:xfrm>
            <a:off x="15442" y="3658922"/>
            <a:ext cx="9144000" cy="2183387"/>
          </a:xfrm>
          <a:prstGeom prst="rect">
            <a:avLst/>
          </a:prstGeom>
        </p:spPr>
      </p:pic>
    </p:spTree>
    <p:extLst>
      <p:ext uri="{BB962C8B-B14F-4D97-AF65-F5344CB8AC3E}">
        <p14:creationId xmlns:p14="http://schemas.microsoft.com/office/powerpoint/2010/main" val="27262644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PROJET</a:t>
            </a:r>
            <a:br>
              <a:rPr lang="fr-FR" dirty="0"/>
            </a:br>
            <a:r>
              <a:rPr lang="fr-FR" sz="1800" dirty="0"/>
              <a:t>Détail projet</a:t>
            </a:r>
            <a:endParaRPr lang="fr-FR" dirty="0"/>
          </a:p>
        </p:txBody>
      </p:sp>
      <p:sp>
        <p:nvSpPr>
          <p:cNvPr id="3" name="Espace réservé du pied de page 2"/>
          <p:cNvSpPr>
            <a:spLocks noGrp="1"/>
          </p:cNvSpPr>
          <p:nvPr>
            <p:ph type="ftr" sz="quarter" idx="11"/>
          </p:nvPr>
        </p:nvSpPr>
        <p:spPr/>
        <p:txBody>
          <a:bodyPr/>
          <a:lstStyle/>
          <a:p>
            <a:r>
              <a:rPr lang="fr-FR" dirty="0"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53</a:t>
            </a:fld>
            <a:endParaRPr lang="fr-FR" dirty="0"/>
          </a:p>
        </p:txBody>
      </p:sp>
      <p:sp>
        <p:nvSpPr>
          <p:cNvPr id="5" name="Espace réservé du contenu 4"/>
          <p:cNvSpPr>
            <a:spLocks noGrp="1"/>
          </p:cNvSpPr>
          <p:nvPr>
            <p:ph sz="quarter" idx="13"/>
          </p:nvPr>
        </p:nvSpPr>
        <p:spPr/>
        <p:txBody>
          <a:bodyPr/>
          <a:lstStyle/>
          <a:p>
            <a:r>
              <a:rPr lang="fr-FR" dirty="0" smtClean="0"/>
              <a:t>Retours : Liste des retours</a:t>
            </a:r>
          </a:p>
          <a:p>
            <a:pPr lvl="1"/>
            <a:r>
              <a:rPr lang="fr-FR" dirty="0" smtClean="0"/>
              <a:t>Il est possible de filtrer ou rechercher les retours pour les analyser</a:t>
            </a:r>
          </a:p>
        </p:txBody>
      </p:sp>
      <p:pic>
        <p:nvPicPr>
          <p:cNvPr id="6" name="Image 5"/>
          <p:cNvPicPr>
            <a:picLocks noChangeAspect="1"/>
          </p:cNvPicPr>
          <p:nvPr/>
        </p:nvPicPr>
        <p:blipFill>
          <a:blip r:embed="rId2"/>
          <a:stretch>
            <a:fillRect/>
          </a:stretch>
        </p:blipFill>
        <p:spPr>
          <a:xfrm>
            <a:off x="122130" y="2564904"/>
            <a:ext cx="8847774" cy="3022989"/>
          </a:xfrm>
          <a:prstGeom prst="rect">
            <a:avLst/>
          </a:prstGeom>
        </p:spPr>
      </p:pic>
    </p:spTree>
    <p:extLst>
      <p:ext uri="{BB962C8B-B14F-4D97-AF65-F5344CB8AC3E}">
        <p14:creationId xmlns:p14="http://schemas.microsoft.com/office/powerpoint/2010/main" val="28913807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PROJET</a:t>
            </a:r>
            <a:br>
              <a:rPr lang="fr-FR" dirty="0"/>
            </a:br>
            <a:r>
              <a:rPr lang="fr-FR" sz="1800" dirty="0"/>
              <a:t>Détail projet</a:t>
            </a:r>
            <a:endParaRPr lang="fr-FR" dirty="0"/>
          </a:p>
        </p:txBody>
      </p:sp>
      <p:sp>
        <p:nvSpPr>
          <p:cNvPr id="3" name="Espace réservé du pied de page 2"/>
          <p:cNvSpPr>
            <a:spLocks noGrp="1"/>
          </p:cNvSpPr>
          <p:nvPr>
            <p:ph type="ftr" sz="quarter" idx="11"/>
          </p:nvPr>
        </p:nvSpPr>
        <p:spPr/>
        <p:txBody>
          <a:bodyPr/>
          <a:lstStyle/>
          <a:p>
            <a:r>
              <a:rPr lang="fr-FR" dirty="0"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54</a:t>
            </a:fld>
            <a:endParaRPr lang="fr-FR" dirty="0"/>
          </a:p>
        </p:txBody>
      </p:sp>
      <p:sp>
        <p:nvSpPr>
          <p:cNvPr id="5" name="Espace réservé du contenu 4"/>
          <p:cNvSpPr>
            <a:spLocks noGrp="1"/>
          </p:cNvSpPr>
          <p:nvPr>
            <p:ph sz="quarter" idx="13"/>
          </p:nvPr>
        </p:nvSpPr>
        <p:spPr/>
        <p:txBody>
          <a:bodyPr/>
          <a:lstStyle/>
          <a:p>
            <a:r>
              <a:rPr lang="fr-FR" dirty="0" smtClean="0"/>
              <a:t>Retours : liste des retours</a:t>
            </a:r>
          </a:p>
          <a:p>
            <a:pPr lvl="1"/>
            <a:r>
              <a:rPr lang="fr-FR" dirty="0" smtClean="0"/>
              <a:t>Il est possible d’éditer les retours via    </a:t>
            </a:r>
            <a:endParaRPr lang="fr-FR" dirty="0"/>
          </a:p>
        </p:txBody>
      </p:sp>
      <p:pic>
        <p:nvPicPr>
          <p:cNvPr id="8" name="Image 7"/>
          <p:cNvPicPr>
            <a:picLocks noChangeAspect="1"/>
          </p:cNvPicPr>
          <p:nvPr/>
        </p:nvPicPr>
        <p:blipFill>
          <a:blip r:embed="rId2"/>
          <a:stretch>
            <a:fillRect/>
          </a:stretch>
        </p:blipFill>
        <p:spPr>
          <a:xfrm>
            <a:off x="4714106" y="1772816"/>
            <a:ext cx="723900" cy="447675"/>
          </a:xfrm>
          <a:prstGeom prst="rect">
            <a:avLst/>
          </a:prstGeom>
        </p:spPr>
      </p:pic>
      <p:pic>
        <p:nvPicPr>
          <p:cNvPr id="7" name="Image 6"/>
          <p:cNvPicPr>
            <a:picLocks noChangeAspect="1"/>
          </p:cNvPicPr>
          <p:nvPr/>
        </p:nvPicPr>
        <p:blipFill>
          <a:blip r:embed="rId3"/>
          <a:stretch>
            <a:fillRect/>
          </a:stretch>
        </p:blipFill>
        <p:spPr>
          <a:xfrm>
            <a:off x="570172" y="2597716"/>
            <a:ext cx="3179182" cy="3888432"/>
          </a:xfrm>
          <a:prstGeom prst="rect">
            <a:avLst/>
          </a:prstGeom>
        </p:spPr>
      </p:pic>
    </p:spTree>
    <p:extLst>
      <p:ext uri="{BB962C8B-B14F-4D97-AF65-F5344CB8AC3E}">
        <p14:creationId xmlns:p14="http://schemas.microsoft.com/office/powerpoint/2010/main" val="16807449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PROJET</a:t>
            </a:r>
            <a:br>
              <a:rPr lang="fr-FR" dirty="0"/>
            </a:br>
            <a:r>
              <a:rPr lang="fr-FR" sz="1800" dirty="0"/>
              <a:t>Détail projet</a:t>
            </a:r>
            <a:endParaRPr lang="fr-FR" dirty="0"/>
          </a:p>
        </p:txBody>
      </p:sp>
      <p:sp>
        <p:nvSpPr>
          <p:cNvPr id="3" name="Espace réservé du pied de page 2"/>
          <p:cNvSpPr>
            <a:spLocks noGrp="1"/>
          </p:cNvSpPr>
          <p:nvPr>
            <p:ph type="ftr" sz="quarter" idx="11"/>
          </p:nvPr>
        </p:nvSpPr>
        <p:spPr/>
        <p:txBody>
          <a:bodyPr/>
          <a:lstStyle/>
          <a:p>
            <a:r>
              <a:rPr lang="fr-FR" dirty="0"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55</a:t>
            </a:fld>
            <a:endParaRPr lang="fr-FR" dirty="0"/>
          </a:p>
        </p:txBody>
      </p:sp>
      <p:sp>
        <p:nvSpPr>
          <p:cNvPr id="5" name="Espace réservé du contenu 4"/>
          <p:cNvSpPr>
            <a:spLocks noGrp="1"/>
          </p:cNvSpPr>
          <p:nvPr>
            <p:ph sz="quarter" idx="13"/>
          </p:nvPr>
        </p:nvSpPr>
        <p:spPr/>
        <p:txBody>
          <a:bodyPr/>
          <a:lstStyle/>
          <a:p>
            <a:r>
              <a:rPr lang="fr-FR" dirty="0" smtClean="0"/>
              <a:t>Ajouter un retour </a:t>
            </a:r>
            <a:endParaRPr lang="fr-FR" dirty="0"/>
          </a:p>
          <a:p>
            <a:pPr lvl="1"/>
            <a:r>
              <a:rPr lang="fr-FR" dirty="0" smtClean="0"/>
              <a:t>Cet onglet permet d’ajouter un retour lié au projet</a:t>
            </a:r>
          </a:p>
        </p:txBody>
      </p:sp>
      <p:pic>
        <p:nvPicPr>
          <p:cNvPr id="7" name="Image 6"/>
          <p:cNvPicPr>
            <a:picLocks noChangeAspect="1"/>
          </p:cNvPicPr>
          <p:nvPr/>
        </p:nvPicPr>
        <p:blipFill>
          <a:blip r:embed="rId2"/>
          <a:stretch>
            <a:fillRect/>
          </a:stretch>
        </p:blipFill>
        <p:spPr>
          <a:xfrm>
            <a:off x="122130" y="2276872"/>
            <a:ext cx="8914366" cy="1920424"/>
          </a:xfrm>
          <a:prstGeom prst="rect">
            <a:avLst/>
          </a:prstGeom>
        </p:spPr>
      </p:pic>
      <p:pic>
        <p:nvPicPr>
          <p:cNvPr id="8" name="Image 7"/>
          <p:cNvPicPr>
            <a:picLocks noChangeAspect="1"/>
          </p:cNvPicPr>
          <p:nvPr/>
        </p:nvPicPr>
        <p:blipFill>
          <a:blip r:embed="rId3"/>
          <a:stretch>
            <a:fillRect/>
          </a:stretch>
        </p:blipFill>
        <p:spPr>
          <a:xfrm>
            <a:off x="323528" y="4420495"/>
            <a:ext cx="552450" cy="523875"/>
          </a:xfrm>
          <a:prstGeom prst="rect">
            <a:avLst/>
          </a:prstGeom>
        </p:spPr>
      </p:pic>
      <p:sp>
        <p:nvSpPr>
          <p:cNvPr id="9" name="ZoneTexte 8"/>
          <p:cNvSpPr txBox="1"/>
          <p:nvPr/>
        </p:nvSpPr>
        <p:spPr>
          <a:xfrm>
            <a:off x="1043608" y="4365104"/>
            <a:ext cx="7753052" cy="646331"/>
          </a:xfrm>
          <a:prstGeom prst="rect">
            <a:avLst/>
          </a:prstGeom>
          <a:noFill/>
        </p:spPr>
        <p:txBody>
          <a:bodyPr wrap="square" rtlCol="0">
            <a:spAutoFit/>
          </a:bodyPr>
          <a:lstStyle/>
          <a:p>
            <a:r>
              <a:rPr lang="fr-FR" dirty="0" smtClean="0"/>
              <a:t>Il est important de bien renseigner les données qui auront un impact sur la météo du projet.</a:t>
            </a:r>
            <a:endParaRPr lang="fr-FR" dirty="0"/>
          </a:p>
        </p:txBody>
      </p:sp>
    </p:spTree>
    <p:extLst>
      <p:ext uri="{BB962C8B-B14F-4D97-AF65-F5344CB8AC3E}">
        <p14:creationId xmlns:p14="http://schemas.microsoft.com/office/powerpoint/2010/main" val="25677404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re 18"/>
          <p:cNvSpPr>
            <a:spLocks noGrp="1"/>
          </p:cNvSpPr>
          <p:nvPr>
            <p:ph type="ctrTitle"/>
          </p:nvPr>
        </p:nvSpPr>
        <p:spPr/>
        <p:txBody>
          <a:bodyPr/>
          <a:lstStyle/>
          <a:p>
            <a:r>
              <a:rPr lang="fr-FR" dirty="0" smtClean="0"/>
              <a:t>Suivi du CDS</a:t>
            </a:r>
            <a:endParaRPr lang="fr-FR" dirty="0"/>
          </a:p>
        </p:txBody>
      </p:sp>
      <p:sp>
        <p:nvSpPr>
          <p:cNvPr id="2" name="Espace réservé du pied de page 1"/>
          <p:cNvSpPr>
            <a:spLocks noGrp="1"/>
          </p:cNvSpPr>
          <p:nvPr>
            <p:ph type="ftr" sz="quarter" idx="13"/>
          </p:nvPr>
        </p:nvSpPr>
        <p:spPr/>
        <p:txBody>
          <a:bodyPr/>
          <a:lstStyle/>
          <a:p>
            <a:r>
              <a:rPr lang="fr-FR" smtClean="0"/>
              <a:t>Guide utilisateur ATOM</a:t>
            </a:r>
            <a:endParaRPr lang="fr-FR" dirty="0"/>
          </a:p>
        </p:txBody>
      </p:sp>
      <p:sp>
        <p:nvSpPr>
          <p:cNvPr id="3" name="Espace réservé du numéro de diapositive 2"/>
          <p:cNvSpPr>
            <a:spLocks noGrp="1"/>
          </p:cNvSpPr>
          <p:nvPr>
            <p:ph type="sldNum" sz="quarter" idx="14"/>
          </p:nvPr>
        </p:nvSpPr>
        <p:spPr/>
        <p:txBody>
          <a:bodyPr/>
          <a:lstStyle/>
          <a:p>
            <a:fld id="{AF43E6FD-AB27-4108-A2FC-346BB5F75E3F}" type="slidenum">
              <a:rPr lang="fr-FR" smtClean="0"/>
              <a:pPr/>
              <a:t>56</a:t>
            </a:fld>
            <a:endParaRPr lang="fr-FR" dirty="0"/>
          </a:p>
        </p:txBody>
      </p:sp>
      <p:pic>
        <p:nvPicPr>
          <p:cNvPr id="6" name="Espace réservé pour une image  6"/>
          <p:cNvPicPr>
            <a:picLocks noGrp="1" noChangeAspect="1"/>
          </p:cNvPicPr>
          <p:nvPr/>
        </p:nvPicPr>
        <p:blipFill>
          <a:blip r:embed="rId3">
            <a:extLst>
              <a:ext uri="{28A0092B-C50C-407E-A947-70E740481C1C}">
                <a14:useLocalDpi xmlns:a14="http://schemas.microsoft.com/office/drawing/2010/main" val="0"/>
              </a:ext>
            </a:extLst>
          </a:blip>
          <a:srcRect t="14" b="14"/>
          <a:stretch>
            <a:fillRect/>
          </a:stretch>
        </p:blipFill>
        <p:spPr bwMode="gray">
          <a:xfrm>
            <a:off x="-5945" y="-27384"/>
            <a:ext cx="9155891" cy="343153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3719 w 10000"/>
              <a:gd name="connsiteY3" fmla="*/ 9987 h 10000"/>
              <a:gd name="connsiteX4" fmla="*/ 0 w 10000"/>
              <a:gd name="connsiteY4" fmla="*/ 10000 h 10000"/>
              <a:gd name="connsiteX5" fmla="*/ 0 w 10000"/>
              <a:gd name="connsiteY5" fmla="*/ 0 h 10000"/>
              <a:gd name="connsiteX0" fmla="*/ 0 w 10007"/>
              <a:gd name="connsiteY0" fmla="*/ 0 h 10000"/>
              <a:gd name="connsiteX1" fmla="*/ 10000 w 10007"/>
              <a:gd name="connsiteY1" fmla="*/ 0 h 10000"/>
              <a:gd name="connsiteX2" fmla="*/ 10007 w 10007"/>
              <a:gd name="connsiteY2" fmla="*/ 6381 h 10000"/>
              <a:gd name="connsiteX3" fmla="*/ 3719 w 10007"/>
              <a:gd name="connsiteY3" fmla="*/ 9987 h 10000"/>
              <a:gd name="connsiteX4" fmla="*/ 0 w 10007"/>
              <a:gd name="connsiteY4" fmla="*/ 10000 h 10000"/>
              <a:gd name="connsiteX5" fmla="*/ 0 w 10007"/>
              <a:gd name="connsiteY5" fmla="*/ 0 h 10000"/>
              <a:gd name="connsiteX0" fmla="*/ 0 w 10007"/>
              <a:gd name="connsiteY0" fmla="*/ 0 h 9987"/>
              <a:gd name="connsiteX1" fmla="*/ 10000 w 10007"/>
              <a:gd name="connsiteY1" fmla="*/ 0 h 9987"/>
              <a:gd name="connsiteX2" fmla="*/ 10007 w 10007"/>
              <a:gd name="connsiteY2" fmla="*/ 6381 h 9987"/>
              <a:gd name="connsiteX3" fmla="*/ 3719 w 10007"/>
              <a:gd name="connsiteY3" fmla="*/ 9987 h 9987"/>
              <a:gd name="connsiteX4" fmla="*/ 0 w 10007"/>
              <a:gd name="connsiteY4" fmla="*/ 9013 h 9987"/>
              <a:gd name="connsiteX5" fmla="*/ 0 w 10007"/>
              <a:gd name="connsiteY5" fmla="*/ 0 h 9987"/>
              <a:gd name="connsiteX0" fmla="*/ 0 w 10000"/>
              <a:gd name="connsiteY0" fmla="*/ 0 h 9025"/>
              <a:gd name="connsiteX1" fmla="*/ 9993 w 10000"/>
              <a:gd name="connsiteY1" fmla="*/ 0 h 9025"/>
              <a:gd name="connsiteX2" fmla="*/ 10000 w 10000"/>
              <a:gd name="connsiteY2" fmla="*/ 6389 h 9025"/>
              <a:gd name="connsiteX3" fmla="*/ 0 w 10000"/>
              <a:gd name="connsiteY3" fmla="*/ 9025 h 9025"/>
              <a:gd name="connsiteX4" fmla="*/ 0 w 10000"/>
              <a:gd name="connsiteY4" fmla="*/ 0 h 9025"/>
              <a:gd name="connsiteX0" fmla="*/ 0 w 10000"/>
              <a:gd name="connsiteY0" fmla="*/ 0 h 10472"/>
              <a:gd name="connsiteX1" fmla="*/ 9993 w 10000"/>
              <a:gd name="connsiteY1" fmla="*/ 0 h 10472"/>
              <a:gd name="connsiteX2" fmla="*/ 10000 w 10000"/>
              <a:gd name="connsiteY2" fmla="*/ 7079 h 10472"/>
              <a:gd name="connsiteX3" fmla="*/ 0 w 10000"/>
              <a:gd name="connsiteY3" fmla="*/ 10000 h 10472"/>
              <a:gd name="connsiteX4" fmla="*/ 0 w 10000"/>
              <a:gd name="connsiteY4" fmla="*/ 0 h 10472"/>
              <a:gd name="connsiteX0" fmla="*/ 0 w 10000"/>
              <a:gd name="connsiteY0" fmla="*/ 0 h 11183"/>
              <a:gd name="connsiteX1" fmla="*/ 9993 w 10000"/>
              <a:gd name="connsiteY1" fmla="*/ 0 h 11183"/>
              <a:gd name="connsiteX2" fmla="*/ 10000 w 10000"/>
              <a:gd name="connsiteY2" fmla="*/ 7079 h 11183"/>
              <a:gd name="connsiteX3" fmla="*/ 0 w 10000"/>
              <a:gd name="connsiteY3" fmla="*/ 10000 h 11183"/>
              <a:gd name="connsiteX4" fmla="*/ 0 w 10000"/>
              <a:gd name="connsiteY4" fmla="*/ 0 h 11183"/>
              <a:gd name="connsiteX0" fmla="*/ 0 w 10000"/>
              <a:gd name="connsiteY0" fmla="*/ 0 h 10948"/>
              <a:gd name="connsiteX1" fmla="*/ 9993 w 10000"/>
              <a:gd name="connsiteY1" fmla="*/ 0 h 10948"/>
              <a:gd name="connsiteX2" fmla="*/ 10000 w 10000"/>
              <a:gd name="connsiteY2" fmla="*/ 7079 h 10948"/>
              <a:gd name="connsiteX3" fmla="*/ 0 w 10000"/>
              <a:gd name="connsiteY3" fmla="*/ 10000 h 10948"/>
              <a:gd name="connsiteX4" fmla="*/ 0 w 10000"/>
              <a:gd name="connsiteY4" fmla="*/ 0 h 10948"/>
              <a:gd name="connsiteX0" fmla="*/ 0 w 10000"/>
              <a:gd name="connsiteY0" fmla="*/ 0 h 11076"/>
              <a:gd name="connsiteX1" fmla="*/ 9993 w 10000"/>
              <a:gd name="connsiteY1" fmla="*/ 0 h 11076"/>
              <a:gd name="connsiteX2" fmla="*/ 10000 w 10000"/>
              <a:gd name="connsiteY2" fmla="*/ 7079 h 11076"/>
              <a:gd name="connsiteX3" fmla="*/ 0 w 10000"/>
              <a:gd name="connsiteY3" fmla="*/ 10000 h 11076"/>
              <a:gd name="connsiteX4" fmla="*/ 0 w 10000"/>
              <a:gd name="connsiteY4" fmla="*/ 0 h 11076"/>
              <a:gd name="connsiteX0" fmla="*/ 0 w 10000"/>
              <a:gd name="connsiteY0" fmla="*/ 0 h 10908"/>
              <a:gd name="connsiteX1" fmla="*/ 9993 w 10000"/>
              <a:gd name="connsiteY1" fmla="*/ 0 h 10908"/>
              <a:gd name="connsiteX2" fmla="*/ 10000 w 10000"/>
              <a:gd name="connsiteY2" fmla="*/ 7079 h 10908"/>
              <a:gd name="connsiteX3" fmla="*/ 0 w 10000"/>
              <a:gd name="connsiteY3" fmla="*/ 10000 h 10908"/>
              <a:gd name="connsiteX4" fmla="*/ 0 w 10000"/>
              <a:gd name="connsiteY4" fmla="*/ 0 h 10908"/>
              <a:gd name="connsiteX0" fmla="*/ 0 w 10000"/>
              <a:gd name="connsiteY0" fmla="*/ 0 h 10903"/>
              <a:gd name="connsiteX1" fmla="*/ 9993 w 10000"/>
              <a:gd name="connsiteY1" fmla="*/ 0 h 10903"/>
              <a:gd name="connsiteX2" fmla="*/ 10000 w 10000"/>
              <a:gd name="connsiteY2" fmla="*/ 7079 h 10903"/>
              <a:gd name="connsiteX3" fmla="*/ 0 w 10000"/>
              <a:gd name="connsiteY3" fmla="*/ 10000 h 10903"/>
              <a:gd name="connsiteX4" fmla="*/ 0 w 10000"/>
              <a:gd name="connsiteY4" fmla="*/ 0 h 10903"/>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171"/>
              <a:gd name="connsiteX1" fmla="*/ 9993 w 10000"/>
              <a:gd name="connsiteY1" fmla="*/ 0 h 11171"/>
              <a:gd name="connsiteX2" fmla="*/ 10000 w 10000"/>
              <a:gd name="connsiteY2" fmla="*/ 7079 h 11171"/>
              <a:gd name="connsiteX3" fmla="*/ 4032 w 10000"/>
              <a:gd name="connsiteY3" fmla="*/ 11028 h 11171"/>
              <a:gd name="connsiteX4" fmla="*/ 0 w 10000"/>
              <a:gd name="connsiteY4" fmla="*/ 10000 h 11171"/>
              <a:gd name="connsiteX5" fmla="*/ 0 w 10000"/>
              <a:gd name="connsiteY5" fmla="*/ 0 h 11171"/>
              <a:gd name="connsiteX0" fmla="*/ 0 w 10000"/>
              <a:gd name="connsiteY0" fmla="*/ 0 h 11031"/>
              <a:gd name="connsiteX1" fmla="*/ 9993 w 10000"/>
              <a:gd name="connsiteY1" fmla="*/ 0 h 11031"/>
              <a:gd name="connsiteX2" fmla="*/ 10000 w 10000"/>
              <a:gd name="connsiteY2" fmla="*/ 7079 h 11031"/>
              <a:gd name="connsiteX3" fmla="*/ 4032 w 10000"/>
              <a:gd name="connsiteY3" fmla="*/ 11028 h 11031"/>
              <a:gd name="connsiteX4" fmla="*/ 0 w 10000"/>
              <a:gd name="connsiteY4" fmla="*/ 10000 h 11031"/>
              <a:gd name="connsiteX5" fmla="*/ 0 w 10000"/>
              <a:gd name="connsiteY5" fmla="*/ 0 h 11031"/>
              <a:gd name="connsiteX0" fmla="*/ 0 w 10000"/>
              <a:gd name="connsiteY0" fmla="*/ 0 h 11048"/>
              <a:gd name="connsiteX1" fmla="*/ 9993 w 10000"/>
              <a:gd name="connsiteY1" fmla="*/ 0 h 11048"/>
              <a:gd name="connsiteX2" fmla="*/ 10000 w 10000"/>
              <a:gd name="connsiteY2" fmla="*/ 7079 h 11048"/>
              <a:gd name="connsiteX3" fmla="*/ 4032 w 10000"/>
              <a:gd name="connsiteY3" fmla="*/ 11028 h 11048"/>
              <a:gd name="connsiteX4" fmla="*/ 0 w 10000"/>
              <a:gd name="connsiteY4" fmla="*/ 10000 h 11048"/>
              <a:gd name="connsiteX5" fmla="*/ 0 w 10000"/>
              <a:gd name="connsiteY5" fmla="*/ 0 h 11048"/>
              <a:gd name="connsiteX0" fmla="*/ 0 w 10010"/>
              <a:gd name="connsiteY0" fmla="*/ 663 h 11048"/>
              <a:gd name="connsiteX1" fmla="*/ 10003 w 10010"/>
              <a:gd name="connsiteY1" fmla="*/ 0 h 11048"/>
              <a:gd name="connsiteX2" fmla="*/ 10010 w 10010"/>
              <a:gd name="connsiteY2" fmla="*/ 7079 h 11048"/>
              <a:gd name="connsiteX3" fmla="*/ 4042 w 10010"/>
              <a:gd name="connsiteY3" fmla="*/ 11028 h 11048"/>
              <a:gd name="connsiteX4" fmla="*/ 10 w 10010"/>
              <a:gd name="connsiteY4" fmla="*/ 10000 h 11048"/>
              <a:gd name="connsiteX5" fmla="*/ 0 w 10010"/>
              <a:gd name="connsiteY5" fmla="*/ 663 h 11048"/>
              <a:gd name="connsiteX0" fmla="*/ 0 w 10010"/>
              <a:gd name="connsiteY0" fmla="*/ 0 h 10385"/>
              <a:gd name="connsiteX1" fmla="*/ 10003 w 10010"/>
              <a:gd name="connsiteY1" fmla="*/ 0 h 10385"/>
              <a:gd name="connsiteX2" fmla="*/ 10010 w 10010"/>
              <a:gd name="connsiteY2" fmla="*/ 6416 h 10385"/>
              <a:gd name="connsiteX3" fmla="*/ 4042 w 10010"/>
              <a:gd name="connsiteY3" fmla="*/ 10365 h 10385"/>
              <a:gd name="connsiteX4" fmla="*/ 10 w 10010"/>
              <a:gd name="connsiteY4" fmla="*/ 9337 h 10385"/>
              <a:gd name="connsiteX5" fmla="*/ 0 w 10010"/>
              <a:gd name="connsiteY5" fmla="*/ 0 h 10385"/>
              <a:gd name="connsiteX0" fmla="*/ 0 w 10003"/>
              <a:gd name="connsiteY0" fmla="*/ 0 h 10404"/>
              <a:gd name="connsiteX1" fmla="*/ 9996 w 10003"/>
              <a:gd name="connsiteY1" fmla="*/ 19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8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1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6"/>
              <a:gd name="connsiteY0" fmla="*/ 0 h 10382"/>
              <a:gd name="connsiteX1" fmla="*/ 10006 w 10006"/>
              <a:gd name="connsiteY1" fmla="*/ 9 h 10382"/>
              <a:gd name="connsiteX2" fmla="*/ 10006 w 10006"/>
              <a:gd name="connsiteY2" fmla="*/ 6413 h 10382"/>
              <a:gd name="connsiteX3" fmla="*/ 4038 w 10006"/>
              <a:gd name="connsiteY3" fmla="*/ 10362 h 10382"/>
              <a:gd name="connsiteX4" fmla="*/ 6 w 10006"/>
              <a:gd name="connsiteY4" fmla="*/ 9334 h 10382"/>
              <a:gd name="connsiteX5" fmla="*/ 0 w 10006"/>
              <a:gd name="connsiteY5" fmla="*/ 0 h 1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10382">
                <a:moveTo>
                  <a:pt x="0" y="0"/>
                </a:moveTo>
                <a:lnTo>
                  <a:pt x="10006" y="9"/>
                </a:lnTo>
                <a:cubicBezTo>
                  <a:pt x="10008" y="2369"/>
                  <a:pt x="10004" y="4054"/>
                  <a:pt x="10006" y="6413"/>
                </a:cubicBezTo>
                <a:cubicBezTo>
                  <a:pt x="7507" y="10149"/>
                  <a:pt x="4067" y="10394"/>
                  <a:pt x="4038" y="10362"/>
                </a:cubicBezTo>
                <a:cubicBezTo>
                  <a:pt x="4002" y="10407"/>
                  <a:pt x="1781" y="10476"/>
                  <a:pt x="6" y="9334"/>
                </a:cubicBezTo>
                <a:cubicBezTo>
                  <a:pt x="3" y="6222"/>
                  <a:pt x="3" y="3112"/>
                  <a:pt x="0" y="0"/>
                </a:cubicBezTo>
                <a:close/>
              </a:path>
            </a:pathLst>
          </a:custGeom>
        </p:spPr>
      </p:pic>
    </p:spTree>
    <p:extLst>
      <p:ext uri="{BB962C8B-B14F-4D97-AF65-F5344CB8AC3E}">
        <p14:creationId xmlns:p14="http://schemas.microsoft.com/office/powerpoint/2010/main" val="4046147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691507" y="2860351"/>
            <a:ext cx="6726322" cy="3372400"/>
          </a:xfrm>
          <a:prstGeom prst="rect">
            <a:avLst/>
          </a:prstGeom>
        </p:spPr>
      </p:pic>
      <p:sp>
        <p:nvSpPr>
          <p:cNvPr id="2" name="Titre 1"/>
          <p:cNvSpPr>
            <a:spLocks noGrp="1"/>
          </p:cNvSpPr>
          <p:nvPr>
            <p:ph type="title"/>
          </p:nvPr>
        </p:nvSpPr>
        <p:spPr/>
        <p:txBody>
          <a:bodyPr/>
          <a:lstStyle/>
          <a:p>
            <a:r>
              <a:rPr lang="fr-FR" dirty="0" smtClean="0"/>
              <a:t>Suivi DU CDS</a:t>
            </a:r>
            <a:br>
              <a:rPr lang="fr-FR" dirty="0" smtClean="0"/>
            </a:br>
            <a:r>
              <a:rPr lang="fr-FR" sz="1800" dirty="0" smtClean="0"/>
              <a:t>Consolider</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57</a:t>
            </a:fld>
            <a:endParaRPr lang="fr-FR" dirty="0"/>
          </a:p>
        </p:txBody>
      </p:sp>
      <p:sp>
        <p:nvSpPr>
          <p:cNvPr id="9" name="Espace réservé du contenu 4"/>
          <p:cNvSpPr txBox="1">
            <a:spLocks/>
          </p:cNvSpPr>
          <p:nvPr/>
        </p:nvSpPr>
        <p:spPr>
          <a:xfrm>
            <a:off x="418356" y="1401750"/>
            <a:ext cx="8142164"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02900" lvl="6" indent="-342900">
              <a:buClr>
                <a:schemeClr val="accent1"/>
              </a:buClr>
              <a:buFont typeface="Calibri" panose="020F0502020204030204" pitchFamily="34" charset="0"/>
              <a:buChar char="•"/>
            </a:pPr>
            <a:r>
              <a:rPr lang="fr-FR" sz="2000" dirty="0" smtClean="0"/>
              <a:t>Consolider du Reporting</a:t>
            </a:r>
            <a:endParaRPr lang="fr-FR" sz="2000" dirty="0"/>
          </a:p>
          <a:p>
            <a:pPr lvl="1">
              <a:buClr>
                <a:schemeClr val="accent4"/>
              </a:buClr>
              <a:buSzPct val="100000"/>
              <a:buFont typeface="Wingdings" panose="05000000000000000000" pitchFamily="2" charset="2"/>
              <a:buChar char=""/>
            </a:pPr>
            <a:r>
              <a:rPr lang="fr-FR" sz="1400" dirty="0" smtClean="0"/>
              <a:t>Aller sur le menu Suivi CDS, puis cliquer sur Consolider</a:t>
            </a:r>
          </a:p>
          <a:p>
            <a:pPr lvl="1">
              <a:buClr>
                <a:schemeClr val="accent4"/>
              </a:buClr>
              <a:buSzPct val="100000"/>
              <a:buFont typeface="Wingdings" panose="05000000000000000000" pitchFamily="2" charset="2"/>
              <a:buChar char=""/>
            </a:pPr>
            <a:r>
              <a:rPr lang="fr-FR" sz="1400" dirty="0" smtClean="0"/>
              <a:t>Tous les collaborateurs n’ont pas cette fonctionnalité. Fonctionnalité de pilotage.</a:t>
            </a:r>
          </a:p>
          <a:p>
            <a:pPr lvl="1">
              <a:buClr>
                <a:schemeClr val="accent4"/>
              </a:buClr>
              <a:buSzPct val="100000"/>
              <a:buFont typeface="Wingdings" panose="05000000000000000000" pitchFamily="2" charset="2"/>
              <a:buChar char=""/>
            </a:pPr>
            <a:r>
              <a:rPr lang="fr-FR" sz="1400" dirty="0" smtClean="0"/>
              <a:t>Sélectionner la période à afficher, sélectionner les ressources et sélectionner vos domaines.</a:t>
            </a:r>
          </a:p>
          <a:p>
            <a:pPr lvl="1">
              <a:buClr>
                <a:schemeClr val="accent4"/>
              </a:buClr>
              <a:buSzPct val="100000"/>
              <a:buFont typeface="Wingdings" panose="05000000000000000000" pitchFamily="2" charset="2"/>
              <a:buChar char=""/>
            </a:pPr>
            <a:r>
              <a:rPr lang="fr-FR" sz="1400" dirty="0" smtClean="0"/>
              <a:t>Cliquer sur  </a:t>
            </a:r>
          </a:p>
          <a:p>
            <a:pPr marL="473075" lvl="1" indent="0">
              <a:buClr>
                <a:schemeClr val="accent1"/>
              </a:buClr>
              <a:buNone/>
            </a:pPr>
            <a:endParaRPr lang="fr-FR" sz="1400" dirty="0" smtClean="0"/>
          </a:p>
          <a:p>
            <a:pPr lvl="1">
              <a:buClr>
                <a:schemeClr val="accent1"/>
              </a:buClr>
              <a:buFont typeface="Wingdings" panose="05000000000000000000" pitchFamily="2" charset="2"/>
              <a:buChar char="ü"/>
            </a:pPr>
            <a:endParaRPr lang="fr-FR" sz="1400" dirty="0" smtClean="0"/>
          </a:p>
          <a:p>
            <a:pPr marL="473075" lvl="1" indent="0">
              <a:buClr>
                <a:schemeClr val="accent1"/>
              </a:buClr>
              <a:buNone/>
            </a:pPr>
            <a:r>
              <a:rPr lang="fr-FR" sz="1200" dirty="0" smtClean="0"/>
              <a:t>	</a:t>
            </a:r>
          </a:p>
          <a:p>
            <a:pPr lvl="1">
              <a:buClr>
                <a:schemeClr val="accent1"/>
              </a:buClr>
              <a:buFont typeface="Wingdings" panose="05000000000000000000" pitchFamily="2" charset="2"/>
              <a:buChar char="ü"/>
            </a:pPr>
            <a:endParaRPr lang="fr-FR" dirty="0" smtClean="0"/>
          </a:p>
        </p:txBody>
      </p:sp>
      <p:pic>
        <p:nvPicPr>
          <p:cNvPr id="6" name="Image 5"/>
          <p:cNvPicPr>
            <a:picLocks noChangeAspect="1"/>
          </p:cNvPicPr>
          <p:nvPr/>
        </p:nvPicPr>
        <p:blipFill>
          <a:blip r:embed="rId5"/>
          <a:stretch>
            <a:fillRect/>
          </a:stretch>
        </p:blipFill>
        <p:spPr>
          <a:xfrm>
            <a:off x="2035716" y="2466608"/>
            <a:ext cx="904875" cy="295275"/>
          </a:xfrm>
          <a:prstGeom prst="rect">
            <a:avLst/>
          </a:prstGeom>
        </p:spPr>
      </p:pic>
      <p:sp>
        <p:nvSpPr>
          <p:cNvPr id="10" name="ZoneTexte 9"/>
          <p:cNvSpPr txBox="1"/>
          <p:nvPr/>
        </p:nvSpPr>
        <p:spPr>
          <a:xfrm>
            <a:off x="2488153" y="4221088"/>
            <a:ext cx="4320480" cy="2523768"/>
          </a:xfrm>
          <a:prstGeom prst="rect">
            <a:avLst/>
          </a:prstGeom>
          <a:noFill/>
        </p:spPr>
        <p:txBody>
          <a:bodyPr wrap="square" rtlCol="0">
            <a:spAutoFit/>
          </a:bodyPr>
          <a:lstStyle/>
          <a:p>
            <a:pPr lvl="1">
              <a:buClr>
                <a:schemeClr val="accent4"/>
              </a:buClr>
              <a:buSzPct val="100000"/>
              <a:buFont typeface="Wingdings" panose="05000000000000000000" pitchFamily="2" charset="2"/>
              <a:buChar char=""/>
            </a:pPr>
            <a:r>
              <a:rPr lang="fr-FR" sz="1400" dirty="0" smtClean="0"/>
              <a:t> On peut choisir d’afficher ou non les congés des ressources</a:t>
            </a:r>
          </a:p>
          <a:p>
            <a:pPr lvl="1">
              <a:buClr>
                <a:schemeClr val="accent4"/>
              </a:buClr>
              <a:buSzPct val="100000"/>
              <a:buFont typeface="Wingdings" panose="05000000000000000000" pitchFamily="2" charset="2"/>
              <a:buChar char=""/>
            </a:pPr>
            <a:r>
              <a:rPr lang="fr-FR" sz="1400" dirty="0" smtClean="0"/>
              <a:t> Pour les domaines rattachables, il est possible de n’afficher que ceux dont le domaine parent est aussi sélectionné</a:t>
            </a:r>
          </a:p>
          <a:p>
            <a:pPr lvl="1">
              <a:buClr>
                <a:schemeClr val="accent4"/>
              </a:buClr>
              <a:buSzPct val="100000"/>
              <a:buFont typeface="Wingdings" panose="05000000000000000000" pitchFamily="2" charset="2"/>
              <a:buChar char=""/>
            </a:pPr>
            <a:r>
              <a:rPr lang="fr-FR" sz="1400" dirty="0"/>
              <a:t> </a:t>
            </a:r>
            <a:r>
              <a:rPr lang="fr-FR" sz="1400" dirty="0" smtClean="0"/>
              <a:t>On peut n’afficher qu’une ressource sur une longue période (pour avoir les projets et la consommation de la ressource sur une période entre deux suivis de mission par exemple)</a:t>
            </a:r>
          </a:p>
          <a:p>
            <a:pPr lvl="1">
              <a:buClr>
                <a:schemeClr val="accent4"/>
              </a:buClr>
              <a:buSzPct val="100000"/>
              <a:buFont typeface="Wingdings" panose="05000000000000000000" pitchFamily="2" charset="2"/>
              <a:buChar char=""/>
            </a:pPr>
            <a:endParaRPr lang="fr-FR" sz="1400" dirty="0"/>
          </a:p>
          <a:p>
            <a:endParaRPr lang="fr-FR" dirty="0"/>
          </a:p>
        </p:txBody>
      </p:sp>
    </p:spTree>
    <p:extLst>
      <p:ext uri="{BB962C8B-B14F-4D97-AF65-F5344CB8AC3E}">
        <p14:creationId xmlns:p14="http://schemas.microsoft.com/office/powerpoint/2010/main" val="2805364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Suivi </a:t>
            </a:r>
            <a:r>
              <a:rPr lang="fr-FR" dirty="0" smtClean="0"/>
              <a:t>DU CDS</a:t>
            </a:r>
            <a:r>
              <a:rPr lang="fr-FR" dirty="0"/>
              <a:t/>
            </a:r>
            <a:br>
              <a:rPr lang="fr-FR" dirty="0"/>
            </a:br>
            <a:r>
              <a:rPr lang="fr-FR" sz="1800" dirty="0"/>
              <a:t>Consolider</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58</a:t>
            </a:fld>
            <a:endParaRPr lang="fr-FR" dirty="0"/>
          </a:p>
        </p:txBody>
      </p:sp>
      <p:sp>
        <p:nvSpPr>
          <p:cNvPr id="9" name="Espace réservé du contenu 4"/>
          <p:cNvSpPr txBox="1">
            <a:spLocks/>
          </p:cNvSpPr>
          <p:nvPr/>
        </p:nvSpPr>
        <p:spPr>
          <a:xfrm>
            <a:off x="418356" y="1401750"/>
            <a:ext cx="8142164"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accent4"/>
              </a:buClr>
              <a:buSzPct val="100000"/>
              <a:buFont typeface="Wingdings" panose="05000000000000000000" pitchFamily="2" charset="2"/>
              <a:buChar char=""/>
            </a:pPr>
            <a:r>
              <a:rPr lang="fr-FR" sz="1400" dirty="0" smtClean="0"/>
              <a:t>Possibilité de filtrer et d’avoir le détail complet des tâches en cliquant sur les</a:t>
            </a:r>
          </a:p>
          <a:p>
            <a:pPr lvl="1">
              <a:buClr>
                <a:schemeClr val="accent4"/>
              </a:buClr>
              <a:buSzPct val="100000"/>
              <a:buFont typeface="Wingdings" panose="05000000000000000000" pitchFamily="2" charset="2"/>
              <a:buChar char=""/>
            </a:pPr>
            <a:r>
              <a:rPr lang="fr-FR" sz="1400" dirty="0" smtClean="0"/>
              <a:t>Nous obtenons l’exhaustivité des tâches réalisées</a:t>
            </a:r>
          </a:p>
          <a:p>
            <a:pPr lvl="1">
              <a:buClr>
                <a:schemeClr val="accent4"/>
              </a:buClr>
              <a:buSzPct val="100000"/>
              <a:buFont typeface="Wingdings" panose="05000000000000000000" pitchFamily="2" charset="2"/>
              <a:buChar char=""/>
            </a:pPr>
            <a:r>
              <a:rPr lang="fr-FR" sz="1400" dirty="0" smtClean="0"/>
              <a:t>Possibilité de cacher le détail est cliquant sur les</a:t>
            </a:r>
          </a:p>
          <a:p>
            <a:pPr lvl="1">
              <a:buClr>
                <a:schemeClr val="accent4"/>
              </a:buClr>
              <a:buSzPct val="100000"/>
              <a:buFont typeface="Wingdings" panose="05000000000000000000" pitchFamily="2" charset="2"/>
              <a:buChar char=""/>
            </a:pPr>
            <a:r>
              <a:rPr lang="fr-FR" sz="1400" dirty="0" smtClean="0"/>
              <a:t>Seules les tâches ayant un consommé différent de 0 apparaissent.</a:t>
            </a:r>
          </a:p>
          <a:p>
            <a:pPr marL="473075" lvl="1" indent="0">
              <a:buClr>
                <a:schemeClr val="accent1"/>
              </a:buClr>
              <a:buNone/>
            </a:pPr>
            <a:r>
              <a:rPr lang="fr-FR" sz="1200" dirty="0" smtClean="0"/>
              <a:t>	</a:t>
            </a:r>
          </a:p>
          <a:p>
            <a:pPr lvl="1">
              <a:buClr>
                <a:schemeClr val="accent1"/>
              </a:buClr>
              <a:buFont typeface="Wingdings" panose="05000000000000000000" pitchFamily="2" charset="2"/>
              <a:buChar char="ü"/>
            </a:pPr>
            <a:endParaRPr lang="fr-FR" dirty="0" smtClean="0"/>
          </a:p>
        </p:txBody>
      </p:sp>
      <p:pic>
        <p:nvPicPr>
          <p:cNvPr id="8" name="Image 7"/>
          <p:cNvPicPr>
            <a:picLocks noChangeAspect="1"/>
          </p:cNvPicPr>
          <p:nvPr/>
        </p:nvPicPr>
        <p:blipFill>
          <a:blip r:embed="rId4"/>
          <a:stretch>
            <a:fillRect/>
          </a:stretch>
        </p:blipFill>
        <p:spPr>
          <a:xfrm>
            <a:off x="6660232" y="1435703"/>
            <a:ext cx="333375" cy="180975"/>
          </a:xfrm>
          <a:prstGeom prst="rect">
            <a:avLst/>
          </a:prstGeom>
        </p:spPr>
      </p:pic>
      <p:pic>
        <p:nvPicPr>
          <p:cNvPr id="5" name="Image 4"/>
          <p:cNvPicPr>
            <a:picLocks noChangeAspect="1"/>
          </p:cNvPicPr>
          <p:nvPr/>
        </p:nvPicPr>
        <p:blipFill>
          <a:blip r:embed="rId5"/>
          <a:stretch>
            <a:fillRect/>
          </a:stretch>
        </p:blipFill>
        <p:spPr>
          <a:xfrm>
            <a:off x="1331640" y="2470871"/>
            <a:ext cx="3971213" cy="3910457"/>
          </a:xfrm>
          <a:prstGeom prst="rect">
            <a:avLst/>
          </a:prstGeom>
        </p:spPr>
      </p:pic>
      <p:pic>
        <p:nvPicPr>
          <p:cNvPr id="10" name="Image 9"/>
          <p:cNvPicPr>
            <a:picLocks noChangeAspect="1"/>
          </p:cNvPicPr>
          <p:nvPr/>
        </p:nvPicPr>
        <p:blipFill>
          <a:blip r:embed="rId6"/>
          <a:stretch>
            <a:fillRect/>
          </a:stretch>
        </p:blipFill>
        <p:spPr>
          <a:xfrm>
            <a:off x="4644008" y="1927858"/>
            <a:ext cx="342900" cy="200025"/>
          </a:xfrm>
          <a:prstGeom prst="rect">
            <a:avLst/>
          </a:prstGeom>
        </p:spPr>
      </p:pic>
    </p:spTree>
    <p:extLst>
      <p:ext uri="{BB962C8B-B14F-4D97-AF65-F5344CB8AC3E}">
        <p14:creationId xmlns:p14="http://schemas.microsoft.com/office/powerpoint/2010/main" val="3514593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Suivi DU CDS</a:t>
            </a:r>
            <a:br>
              <a:rPr lang="fr-FR" dirty="0" smtClean="0"/>
            </a:br>
            <a:r>
              <a:rPr lang="fr-FR" sz="1800" dirty="0" smtClean="0"/>
              <a:t>Consolider Inversé</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59</a:t>
            </a:fld>
            <a:endParaRPr lang="fr-FR" dirty="0"/>
          </a:p>
        </p:txBody>
      </p:sp>
      <p:sp>
        <p:nvSpPr>
          <p:cNvPr id="9" name="Espace réservé du contenu 4"/>
          <p:cNvSpPr txBox="1">
            <a:spLocks/>
          </p:cNvSpPr>
          <p:nvPr/>
        </p:nvSpPr>
        <p:spPr>
          <a:xfrm>
            <a:off x="418356" y="1401750"/>
            <a:ext cx="8142164"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02900" lvl="6" indent="-342900">
              <a:buClr>
                <a:schemeClr val="accent1"/>
              </a:buClr>
              <a:buFont typeface="Calibri" panose="020F0502020204030204" pitchFamily="34" charset="0"/>
              <a:buChar char="•"/>
            </a:pPr>
            <a:r>
              <a:rPr lang="fr-FR" sz="2000" dirty="0" smtClean="0"/>
              <a:t>Consolider Inversé du Reporting</a:t>
            </a:r>
            <a:endParaRPr lang="fr-FR" sz="2000" dirty="0"/>
          </a:p>
          <a:p>
            <a:pPr marL="473075" lvl="1" indent="0">
              <a:buClr>
                <a:schemeClr val="accent4"/>
              </a:buClr>
              <a:buSzPct val="100000"/>
              <a:buNone/>
            </a:pPr>
            <a:r>
              <a:rPr lang="fr-FR" sz="1400" dirty="0" smtClean="0"/>
              <a:t>Permet de suivre le consommé et l’avancement par projet, semaine par semaine.</a:t>
            </a:r>
          </a:p>
          <a:p>
            <a:pPr lvl="1">
              <a:buClr>
                <a:schemeClr val="accent4"/>
              </a:buClr>
              <a:buSzPct val="100000"/>
              <a:buFont typeface="Wingdings" panose="05000000000000000000" pitchFamily="2" charset="2"/>
              <a:buChar char=""/>
            </a:pPr>
            <a:r>
              <a:rPr lang="fr-FR" sz="1400" dirty="0" smtClean="0"/>
              <a:t>Aller sur le menu Suivi CDS, puis cliquer sur « Consolider Inversé »</a:t>
            </a:r>
          </a:p>
          <a:p>
            <a:pPr lvl="1">
              <a:buClr>
                <a:schemeClr val="accent4"/>
              </a:buClr>
              <a:buSzPct val="100000"/>
              <a:buFont typeface="Wingdings" panose="05000000000000000000" pitchFamily="2" charset="2"/>
              <a:buChar char=""/>
            </a:pPr>
            <a:r>
              <a:rPr lang="fr-FR" sz="1400" dirty="0" smtClean="0"/>
              <a:t>Tous les collaborateurs n’ont pas cette fonctionnalité. Fonctionnalité de pilotage.</a:t>
            </a:r>
          </a:p>
          <a:p>
            <a:pPr lvl="1">
              <a:buClr>
                <a:schemeClr val="accent4"/>
              </a:buClr>
              <a:buSzPct val="100000"/>
              <a:buFont typeface="Wingdings" panose="05000000000000000000" pitchFamily="2" charset="2"/>
              <a:buChar char=""/>
            </a:pPr>
            <a:r>
              <a:rPr lang="fr-FR" sz="1400" dirty="0" smtClean="0"/>
              <a:t>Sélectionner la période à afficher, sélectionner les domaines, sélectionner vos équipes, sélectionner les états et sélectionner les projets.</a:t>
            </a:r>
          </a:p>
          <a:p>
            <a:pPr lvl="1">
              <a:buClr>
                <a:schemeClr val="accent4"/>
              </a:buClr>
              <a:buSzPct val="100000"/>
              <a:buFont typeface="Wingdings" panose="05000000000000000000" pitchFamily="2" charset="2"/>
              <a:buChar char=""/>
            </a:pPr>
            <a:r>
              <a:rPr lang="fr-FR" sz="1400" dirty="0" smtClean="0"/>
              <a:t>Cliquer sur  </a:t>
            </a:r>
          </a:p>
          <a:p>
            <a:pPr marL="473075" lvl="1" indent="0">
              <a:buClr>
                <a:schemeClr val="accent1"/>
              </a:buClr>
              <a:buNone/>
            </a:pPr>
            <a:endParaRPr lang="fr-FR" sz="1400" dirty="0" smtClean="0"/>
          </a:p>
          <a:p>
            <a:pPr lvl="1">
              <a:buClr>
                <a:schemeClr val="accent1"/>
              </a:buClr>
              <a:buFont typeface="Wingdings" panose="05000000000000000000" pitchFamily="2" charset="2"/>
              <a:buChar char="ü"/>
            </a:pPr>
            <a:endParaRPr lang="fr-FR" sz="1400" dirty="0" smtClean="0"/>
          </a:p>
          <a:p>
            <a:pPr marL="473075" lvl="1" indent="0">
              <a:buClr>
                <a:schemeClr val="accent1"/>
              </a:buClr>
              <a:buNone/>
            </a:pPr>
            <a:r>
              <a:rPr lang="fr-FR" sz="1200" dirty="0" smtClean="0"/>
              <a:t>	</a:t>
            </a:r>
          </a:p>
          <a:p>
            <a:pPr lvl="1">
              <a:buClr>
                <a:schemeClr val="accent1"/>
              </a:buClr>
              <a:buFont typeface="Wingdings" panose="05000000000000000000" pitchFamily="2" charset="2"/>
              <a:buChar char="ü"/>
            </a:pPr>
            <a:endParaRPr lang="fr-FR" dirty="0" smtClean="0"/>
          </a:p>
        </p:txBody>
      </p:sp>
      <p:pic>
        <p:nvPicPr>
          <p:cNvPr id="6" name="Image 5"/>
          <p:cNvPicPr>
            <a:picLocks noChangeAspect="1"/>
          </p:cNvPicPr>
          <p:nvPr/>
        </p:nvPicPr>
        <p:blipFill>
          <a:blip r:embed="rId4"/>
          <a:stretch>
            <a:fillRect/>
          </a:stretch>
        </p:blipFill>
        <p:spPr>
          <a:xfrm>
            <a:off x="1979712" y="2969492"/>
            <a:ext cx="904875" cy="295275"/>
          </a:xfrm>
          <a:prstGeom prst="rect">
            <a:avLst/>
          </a:prstGeom>
        </p:spPr>
      </p:pic>
      <p:pic>
        <p:nvPicPr>
          <p:cNvPr id="5" name="Image 4"/>
          <p:cNvPicPr>
            <a:picLocks noChangeAspect="1"/>
          </p:cNvPicPr>
          <p:nvPr/>
        </p:nvPicPr>
        <p:blipFill>
          <a:blip r:embed="rId5"/>
          <a:stretch>
            <a:fillRect/>
          </a:stretch>
        </p:blipFill>
        <p:spPr>
          <a:xfrm>
            <a:off x="1115616" y="3264767"/>
            <a:ext cx="6376216" cy="3190464"/>
          </a:xfrm>
          <a:prstGeom prst="rect">
            <a:avLst/>
          </a:prstGeom>
        </p:spPr>
      </p:pic>
    </p:spTree>
    <p:extLst>
      <p:ext uri="{BB962C8B-B14F-4D97-AF65-F5344CB8AC3E}">
        <p14:creationId xmlns:p14="http://schemas.microsoft.com/office/powerpoint/2010/main" val="3006030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3"/>
          </p:nvPr>
        </p:nvSpPr>
        <p:spPr/>
        <p:txBody>
          <a:bodyPr/>
          <a:lstStyle/>
          <a:p>
            <a:r>
              <a:rPr lang="fr-FR" smtClean="0"/>
              <a:t>Guide utilisateur ATOM</a:t>
            </a:r>
            <a:endParaRPr lang="fr-FR" dirty="0"/>
          </a:p>
        </p:txBody>
      </p:sp>
      <p:sp>
        <p:nvSpPr>
          <p:cNvPr id="3" name="Espace réservé du numéro de diapositive 2"/>
          <p:cNvSpPr>
            <a:spLocks noGrp="1"/>
          </p:cNvSpPr>
          <p:nvPr>
            <p:ph type="sldNum" sz="quarter" idx="14"/>
          </p:nvPr>
        </p:nvSpPr>
        <p:spPr/>
        <p:txBody>
          <a:bodyPr/>
          <a:lstStyle/>
          <a:p>
            <a:fld id="{AF43E6FD-AB27-4108-A2FC-346BB5F75E3F}" type="slidenum">
              <a:rPr lang="fr-FR" smtClean="0"/>
              <a:pPr/>
              <a:t>6</a:t>
            </a:fld>
            <a:endParaRPr lang="fr-FR" dirty="0"/>
          </a:p>
        </p:txBody>
      </p:sp>
      <p:sp>
        <p:nvSpPr>
          <p:cNvPr id="19" name="Titre 18"/>
          <p:cNvSpPr>
            <a:spLocks noGrp="1"/>
          </p:cNvSpPr>
          <p:nvPr>
            <p:ph type="ctrTitle"/>
          </p:nvPr>
        </p:nvSpPr>
        <p:spPr/>
        <p:txBody>
          <a:bodyPr/>
          <a:lstStyle/>
          <a:p>
            <a:r>
              <a:rPr lang="fr-FR" dirty="0" smtClean="0"/>
              <a:t>Présentation du MENU</a:t>
            </a:r>
            <a:endParaRPr lang="fr-FR" dirty="0"/>
          </a:p>
        </p:txBody>
      </p:sp>
      <p:sp>
        <p:nvSpPr>
          <p:cNvPr id="8" name="Espace réservé pour une image  7"/>
          <p:cNvSpPr>
            <a:spLocks noGrp="1"/>
          </p:cNvSpPr>
          <p:nvPr>
            <p:ph type="pic" sz="quarter" idx="15"/>
          </p:nvPr>
        </p:nvSpPr>
        <p:spPr/>
      </p:sp>
      <p:pic>
        <p:nvPicPr>
          <p:cNvPr id="11" name="Espace réservé pour une image  9"/>
          <p:cNvPicPr>
            <a:picLocks noGrp="1" noChangeAspect="1"/>
          </p:cNvPicPr>
          <p:nvPr/>
        </p:nvPicPr>
        <p:blipFill>
          <a:blip r:embed="rId3">
            <a:extLst>
              <a:ext uri="{28A0092B-C50C-407E-A947-70E740481C1C}">
                <a14:useLocalDpi xmlns:a14="http://schemas.microsoft.com/office/drawing/2010/main" val="0"/>
              </a:ext>
            </a:extLst>
          </a:blip>
          <a:srcRect t="14" b="14"/>
          <a:stretch>
            <a:fillRect/>
          </a:stretch>
        </p:blipFill>
        <p:spPr bwMode="gray">
          <a:xfrm>
            <a:off x="-11891" y="-27384"/>
            <a:ext cx="9155891" cy="343153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3719 w 10000"/>
              <a:gd name="connsiteY3" fmla="*/ 9987 h 10000"/>
              <a:gd name="connsiteX4" fmla="*/ 0 w 10000"/>
              <a:gd name="connsiteY4" fmla="*/ 10000 h 10000"/>
              <a:gd name="connsiteX5" fmla="*/ 0 w 10000"/>
              <a:gd name="connsiteY5" fmla="*/ 0 h 10000"/>
              <a:gd name="connsiteX0" fmla="*/ 0 w 10007"/>
              <a:gd name="connsiteY0" fmla="*/ 0 h 10000"/>
              <a:gd name="connsiteX1" fmla="*/ 10000 w 10007"/>
              <a:gd name="connsiteY1" fmla="*/ 0 h 10000"/>
              <a:gd name="connsiteX2" fmla="*/ 10007 w 10007"/>
              <a:gd name="connsiteY2" fmla="*/ 6381 h 10000"/>
              <a:gd name="connsiteX3" fmla="*/ 3719 w 10007"/>
              <a:gd name="connsiteY3" fmla="*/ 9987 h 10000"/>
              <a:gd name="connsiteX4" fmla="*/ 0 w 10007"/>
              <a:gd name="connsiteY4" fmla="*/ 10000 h 10000"/>
              <a:gd name="connsiteX5" fmla="*/ 0 w 10007"/>
              <a:gd name="connsiteY5" fmla="*/ 0 h 10000"/>
              <a:gd name="connsiteX0" fmla="*/ 0 w 10007"/>
              <a:gd name="connsiteY0" fmla="*/ 0 h 9987"/>
              <a:gd name="connsiteX1" fmla="*/ 10000 w 10007"/>
              <a:gd name="connsiteY1" fmla="*/ 0 h 9987"/>
              <a:gd name="connsiteX2" fmla="*/ 10007 w 10007"/>
              <a:gd name="connsiteY2" fmla="*/ 6381 h 9987"/>
              <a:gd name="connsiteX3" fmla="*/ 3719 w 10007"/>
              <a:gd name="connsiteY3" fmla="*/ 9987 h 9987"/>
              <a:gd name="connsiteX4" fmla="*/ 0 w 10007"/>
              <a:gd name="connsiteY4" fmla="*/ 9013 h 9987"/>
              <a:gd name="connsiteX5" fmla="*/ 0 w 10007"/>
              <a:gd name="connsiteY5" fmla="*/ 0 h 9987"/>
              <a:gd name="connsiteX0" fmla="*/ 0 w 10000"/>
              <a:gd name="connsiteY0" fmla="*/ 0 h 9025"/>
              <a:gd name="connsiteX1" fmla="*/ 9993 w 10000"/>
              <a:gd name="connsiteY1" fmla="*/ 0 h 9025"/>
              <a:gd name="connsiteX2" fmla="*/ 10000 w 10000"/>
              <a:gd name="connsiteY2" fmla="*/ 6389 h 9025"/>
              <a:gd name="connsiteX3" fmla="*/ 0 w 10000"/>
              <a:gd name="connsiteY3" fmla="*/ 9025 h 9025"/>
              <a:gd name="connsiteX4" fmla="*/ 0 w 10000"/>
              <a:gd name="connsiteY4" fmla="*/ 0 h 9025"/>
              <a:gd name="connsiteX0" fmla="*/ 0 w 10000"/>
              <a:gd name="connsiteY0" fmla="*/ 0 h 10472"/>
              <a:gd name="connsiteX1" fmla="*/ 9993 w 10000"/>
              <a:gd name="connsiteY1" fmla="*/ 0 h 10472"/>
              <a:gd name="connsiteX2" fmla="*/ 10000 w 10000"/>
              <a:gd name="connsiteY2" fmla="*/ 7079 h 10472"/>
              <a:gd name="connsiteX3" fmla="*/ 0 w 10000"/>
              <a:gd name="connsiteY3" fmla="*/ 10000 h 10472"/>
              <a:gd name="connsiteX4" fmla="*/ 0 w 10000"/>
              <a:gd name="connsiteY4" fmla="*/ 0 h 10472"/>
              <a:gd name="connsiteX0" fmla="*/ 0 w 10000"/>
              <a:gd name="connsiteY0" fmla="*/ 0 h 11183"/>
              <a:gd name="connsiteX1" fmla="*/ 9993 w 10000"/>
              <a:gd name="connsiteY1" fmla="*/ 0 h 11183"/>
              <a:gd name="connsiteX2" fmla="*/ 10000 w 10000"/>
              <a:gd name="connsiteY2" fmla="*/ 7079 h 11183"/>
              <a:gd name="connsiteX3" fmla="*/ 0 w 10000"/>
              <a:gd name="connsiteY3" fmla="*/ 10000 h 11183"/>
              <a:gd name="connsiteX4" fmla="*/ 0 w 10000"/>
              <a:gd name="connsiteY4" fmla="*/ 0 h 11183"/>
              <a:gd name="connsiteX0" fmla="*/ 0 w 10000"/>
              <a:gd name="connsiteY0" fmla="*/ 0 h 10948"/>
              <a:gd name="connsiteX1" fmla="*/ 9993 w 10000"/>
              <a:gd name="connsiteY1" fmla="*/ 0 h 10948"/>
              <a:gd name="connsiteX2" fmla="*/ 10000 w 10000"/>
              <a:gd name="connsiteY2" fmla="*/ 7079 h 10948"/>
              <a:gd name="connsiteX3" fmla="*/ 0 w 10000"/>
              <a:gd name="connsiteY3" fmla="*/ 10000 h 10948"/>
              <a:gd name="connsiteX4" fmla="*/ 0 w 10000"/>
              <a:gd name="connsiteY4" fmla="*/ 0 h 10948"/>
              <a:gd name="connsiteX0" fmla="*/ 0 w 10000"/>
              <a:gd name="connsiteY0" fmla="*/ 0 h 11076"/>
              <a:gd name="connsiteX1" fmla="*/ 9993 w 10000"/>
              <a:gd name="connsiteY1" fmla="*/ 0 h 11076"/>
              <a:gd name="connsiteX2" fmla="*/ 10000 w 10000"/>
              <a:gd name="connsiteY2" fmla="*/ 7079 h 11076"/>
              <a:gd name="connsiteX3" fmla="*/ 0 w 10000"/>
              <a:gd name="connsiteY3" fmla="*/ 10000 h 11076"/>
              <a:gd name="connsiteX4" fmla="*/ 0 w 10000"/>
              <a:gd name="connsiteY4" fmla="*/ 0 h 11076"/>
              <a:gd name="connsiteX0" fmla="*/ 0 w 10000"/>
              <a:gd name="connsiteY0" fmla="*/ 0 h 10908"/>
              <a:gd name="connsiteX1" fmla="*/ 9993 w 10000"/>
              <a:gd name="connsiteY1" fmla="*/ 0 h 10908"/>
              <a:gd name="connsiteX2" fmla="*/ 10000 w 10000"/>
              <a:gd name="connsiteY2" fmla="*/ 7079 h 10908"/>
              <a:gd name="connsiteX3" fmla="*/ 0 w 10000"/>
              <a:gd name="connsiteY3" fmla="*/ 10000 h 10908"/>
              <a:gd name="connsiteX4" fmla="*/ 0 w 10000"/>
              <a:gd name="connsiteY4" fmla="*/ 0 h 10908"/>
              <a:gd name="connsiteX0" fmla="*/ 0 w 10000"/>
              <a:gd name="connsiteY0" fmla="*/ 0 h 10903"/>
              <a:gd name="connsiteX1" fmla="*/ 9993 w 10000"/>
              <a:gd name="connsiteY1" fmla="*/ 0 h 10903"/>
              <a:gd name="connsiteX2" fmla="*/ 10000 w 10000"/>
              <a:gd name="connsiteY2" fmla="*/ 7079 h 10903"/>
              <a:gd name="connsiteX3" fmla="*/ 0 w 10000"/>
              <a:gd name="connsiteY3" fmla="*/ 10000 h 10903"/>
              <a:gd name="connsiteX4" fmla="*/ 0 w 10000"/>
              <a:gd name="connsiteY4" fmla="*/ 0 h 10903"/>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171"/>
              <a:gd name="connsiteX1" fmla="*/ 9993 w 10000"/>
              <a:gd name="connsiteY1" fmla="*/ 0 h 11171"/>
              <a:gd name="connsiteX2" fmla="*/ 10000 w 10000"/>
              <a:gd name="connsiteY2" fmla="*/ 7079 h 11171"/>
              <a:gd name="connsiteX3" fmla="*/ 4032 w 10000"/>
              <a:gd name="connsiteY3" fmla="*/ 11028 h 11171"/>
              <a:gd name="connsiteX4" fmla="*/ 0 w 10000"/>
              <a:gd name="connsiteY4" fmla="*/ 10000 h 11171"/>
              <a:gd name="connsiteX5" fmla="*/ 0 w 10000"/>
              <a:gd name="connsiteY5" fmla="*/ 0 h 11171"/>
              <a:gd name="connsiteX0" fmla="*/ 0 w 10000"/>
              <a:gd name="connsiteY0" fmla="*/ 0 h 11031"/>
              <a:gd name="connsiteX1" fmla="*/ 9993 w 10000"/>
              <a:gd name="connsiteY1" fmla="*/ 0 h 11031"/>
              <a:gd name="connsiteX2" fmla="*/ 10000 w 10000"/>
              <a:gd name="connsiteY2" fmla="*/ 7079 h 11031"/>
              <a:gd name="connsiteX3" fmla="*/ 4032 w 10000"/>
              <a:gd name="connsiteY3" fmla="*/ 11028 h 11031"/>
              <a:gd name="connsiteX4" fmla="*/ 0 w 10000"/>
              <a:gd name="connsiteY4" fmla="*/ 10000 h 11031"/>
              <a:gd name="connsiteX5" fmla="*/ 0 w 10000"/>
              <a:gd name="connsiteY5" fmla="*/ 0 h 11031"/>
              <a:gd name="connsiteX0" fmla="*/ 0 w 10000"/>
              <a:gd name="connsiteY0" fmla="*/ 0 h 11048"/>
              <a:gd name="connsiteX1" fmla="*/ 9993 w 10000"/>
              <a:gd name="connsiteY1" fmla="*/ 0 h 11048"/>
              <a:gd name="connsiteX2" fmla="*/ 10000 w 10000"/>
              <a:gd name="connsiteY2" fmla="*/ 7079 h 11048"/>
              <a:gd name="connsiteX3" fmla="*/ 4032 w 10000"/>
              <a:gd name="connsiteY3" fmla="*/ 11028 h 11048"/>
              <a:gd name="connsiteX4" fmla="*/ 0 w 10000"/>
              <a:gd name="connsiteY4" fmla="*/ 10000 h 11048"/>
              <a:gd name="connsiteX5" fmla="*/ 0 w 10000"/>
              <a:gd name="connsiteY5" fmla="*/ 0 h 11048"/>
              <a:gd name="connsiteX0" fmla="*/ 0 w 10010"/>
              <a:gd name="connsiteY0" fmla="*/ 663 h 11048"/>
              <a:gd name="connsiteX1" fmla="*/ 10003 w 10010"/>
              <a:gd name="connsiteY1" fmla="*/ 0 h 11048"/>
              <a:gd name="connsiteX2" fmla="*/ 10010 w 10010"/>
              <a:gd name="connsiteY2" fmla="*/ 7079 h 11048"/>
              <a:gd name="connsiteX3" fmla="*/ 4042 w 10010"/>
              <a:gd name="connsiteY3" fmla="*/ 11028 h 11048"/>
              <a:gd name="connsiteX4" fmla="*/ 10 w 10010"/>
              <a:gd name="connsiteY4" fmla="*/ 10000 h 11048"/>
              <a:gd name="connsiteX5" fmla="*/ 0 w 10010"/>
              <a:gd name="connsiteY5" fmla="*/ 663 h 11048"/>
              <a:gd name="connsiteX0" fmla="*/ 0 w 10010"/>
              <a:gd name="connsiteY0" fmla="*/ 0 h 10385"/>
              <a:gd name="connsiteX1" fmla="*/ 10003 w 10010"/>
              <a:gd name="connsiteY1" fmla="*/ 0 h 10385"/>
              <a:gd name="connsiteX2" fmla="*/ 10010 w 10010"/>
              <a:gd name="connsiteY2" fmla="*/ 6416 h 10385"/>
              <a:gd name="connsiteX3" fmla="*/ 4042 w 10010"/>
              <a:gd name="connsiteY3" fmla="*/ 10365 h 10385"/>
              <a:gd name="connsiteX4" fmla="*/ 10 w 10010"/>
              <a:gd name="connsiteY4" fmla="*/ 9337 h 10385"/>
              <a:gd name="connsiteX5" fmla="*/ 0 w 10010"/>
              <a:gd name="connsiteY5" fmla="*/ 0 h 10385"/>
              <a:gd name="connsiteX0" fmla="*/ 0 w 10003"/>
              <a:gd name="connsiteY0" fmla="*/ 0 h 10404"/>
              <a:gd name="connsiteX1" fmla="*/ 9996 w 10003"/>
              <a:gd name="connsiteY1" fmla="*/ 19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8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1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6"/>
              <a:gd name="connsiteY0" fmla="*/ 0 h 10382"/>
              <a:gd name="connsiteX1" fmla="*/ 10006 w 10006"/>
              <a:gd name="connsiteY1" fmla="*/ 9 h 10382"/>
              <a:gd name="connsiteX2" fmla="*/ 10006 w 10006"/>
              <a:gd name="connsiteY2" fmla="*/ 6413 h 10382"/>
              <a:gd name="connsiteX3" fmla="*/ 4038 w 10006"/>
              <a:gd name="connsiteY3" fmla="*/ 10362 h 10382"/>
              <a:gd name="connsiteX4" fmla="*/ 6 w 10006"/>
              <a:gd name="connsiteY4" fmla="*/ 9334 h 10382"/>
              <a:gd name="connsiteX5" fmla="*/ 0 w 10006"/>
              <a:gd name="connsiteY5" fmla="*/ 0 h 1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10382">
                <a:moveTo>
                  <a:pt x="0" y="0"/>
                </a:moveTo>
                <a:lnTo>
                  <a:pt x="10006" y="9"/>
                </a:lnTo>
                <a:cubicBezTo>
                  <a:pt x="10008" y="2369"/>
                  <a:pt x="10004" y="4054"/>
                  <a:pt x="10006" y="6413"/>
                </a:cubicBezTo>
                <a:cubicBezTo>
                  <a:pt x="7507" y="10149"/>
                  <a:pt x="4067" y="10394"/>
                  <a:pt x="4038" y="10362"/>
                </a:cubicBezTo>
                <a:cubicBezTo>
                  <a:pt x="4002" y="10407"/>
                  <a:pt x="1781" y="10476"/>
                  <a:pt x="6" y="9334"/>
                </a:cubicBezTo>
                <a:cubicBezTo>
                  <a:pt x="3" y="6222"/>
                  <a:pt x="3" y="3112"/>
                  <a:pt x="0" y="0"/>
                </a:cubicBezTo>
                <a:close/>
              </a:path>
            </a:pathLst>
          </a:custGeom>
        </p:spPr>
      </p:pic>
    </p:spTree>
    <p:extLst>
      <p:ext uri="{BB962C8B-B14F-4D97-AF65-F5344CB8AC3E}">
        <p14:creationId xmlns:p14="http://schemas.microsoft.com/office/powerpoint/2010/main" val="2485623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Suivi </a:t>
            </a:r>
            <a:r>
              <a:rPr lang="fr-FR" dirty="0" smtClean="0"/>
              <a:t>DU CDS</a:t>
            </a:r>
            <a:r>
              <a:rPr lang="fr-FR" dirty="0"/>
              <a:t/>
            </a:r>
            <a:br>
              <a:rPr lang="fr-FR" dirty="0"/>
            </a:br>
            <a:r>
              <a:rPr lang="fr-FR" sz="1800" dirty="0" smtClean="0"/>
              <a:t>Consolider </a:t>
            </a:r>
            <a:r>
              <a:rPr lang="fr-FR" sz="1800" dirty="0" err="1" smtClean="0"/>
              <a:t>INVERSé</a:t>
            </a:r>
            <a:endParaRPr lang="it-IT" dirty="0"/>
          </a:p>
        </p:txBody>
      </p:sp>
      <p:sp>
        <p:nvSpPr>
          <p:cNvPr id="3" name="Espace réservé du pied de page 2"/>
          <p:cNvSpPr>
            <a:spLocks noGrp="1"/>
          </p:cNvSpPr>
          <p:nvPr>
            <p:ph type="ftr" sz="quarter" idx="11"/>
          </p:nvPr>
        </p:nvSpPr>
        <p:spPr/>
        <p:txBody>
          <a:bodyPr/>
          <a:lstStyle/>
          <a:p>
            <a:r>
              <a:rPr lang="fr-FR" dirty="0"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60</a:t>
            </a:fld>
            <a:endParaRPr lang="fr-FR" dirty="0"/>
          </a:p>
        </p:txBody>
      </p:sp>
      <p:sp>
        <p:nvSpPr>
          <p:cNvPr id="9" name="Espace réservé du contenu 4"/>
          <p:cNvSpPr txBox="1">
            <a:spLocks/>
          </p:cNvSpPr>
          <p:nvPr/>
        </p:nvSpPr>
        <p:spPr>
          <a:xfrm>
            <a:off x="418356" y="1401750"/>
            <a:ext cx="8142164"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accent4"/>
              </a:buClr>
              <a:buSzPct val="100000"/>
              <a:buFont typeface="Wingdings" panose="05000000000000000000" pitchFamily="2" charset="2"/>
              <a:buChar char=""/>
            </a:pPr>
            <a:r>
              <a:rPr lang="fr-FR" sz="1400" dirty="0" smtClean="0"/>
              <a:t>Possibilité de Masques/Afficher les critères de recherche</a:t>
            </a:r>
          </a:p>
          <a:p>
            <a:pPr lvl="1">
              <a:buClr>
                <a:schemeClr val="accent4"/>
              </a:buClr>
              <a:buSzPct val="100000"/>
              <a:buFont typeface="Wingdings" panose="05000000000000000000" pitchFamily="2" charset="2"/>
              <a:buChar char=""/>
            </a:pPr>
            <a:r>
              <a:rPr lang="fr-FR" sz="1400" dirty="0" smtClean="0"/>
              <a:t>Possibilité de filtrer et d’avoir le détail complet des tâches en cliquant sur les</a:t>
            </a:r>
          </a:p>
          <a:p>
            <a:pPr lvl="1">
              <a:buClr>
                <a:schemeClr val="accent4"/>
              </a:buClr>
              <a:buSzPct val="100000"/>
              <a:buFont typeface="Wingdings" panose="05000000000000000000" pitchFamily="2" charset="2"/>
              <a:buChar char=""/>
            </a:pPr>
            <a:r>
              <a:rPr lang="fr-FR" sz="1400" dirty="0" smtClean="0"/>
              <a:t>Nous obtenons l’exhaustivité des tâches réalisées sur les projets sélectionnés, avec les consommés et les RAE semaines par semaine sur chaque tâche.</a:t>
            </a:r>
          </a:p>
          <a:p>
            <a:pPr lvl="1">
              <a:buClr>
                <a:schemeClr val="accent4"/>
              </a:buClr>
              <a:buSzPct val="100000"/>
              <a:buFont typeface="Wingdings" panose="05000000000000000000" pitchFamily="2" charset="2"/>
              <a:buChar char=""/>
            </a:pPr>
            <a:r>
              <a:rPr lang="fr-FR" sz="1400" dirty="0" smtClean="0"/>
              <a:t>Possibilité de cacher le détail est cliquant sur les</a:t>
            </a:r>
          </a:p>
          <a:p>
            <a:pPr lvl="1">
              <a:buClr>
                <a:schemeClr val="accent4"/>
              </a:buClr>
              <a:buSzPct val="100000"/>
              <a:buFont typeface="Wingdings" panose="05000000000000000000" pitchFamily="2" charset="2"/>
              <a:buChar char=""/>
            </a:pPr>
            <a:r>
              <a:rPr lang="fr-FR" sz="1400" dirty="0" smtClean="0"/>
              <a:t>Les valeurs qui devraient générer du TNF sur les tâches sont en rouge (RAE mal estimé par exemple, ou RAE &gt; charge attribuée – charge consommée)</a:t>
            </a:r>
          </a:p>
          <a:p>
            <a:pPr marL="473075" lvl="1" indent="0">
              <a:buClr>
                <a:schemeClr val="accent1"/>
              </a:buClr>
              <a:buNone/>
            </a:pPr>
            <a:r>
              <a:rPr lang="fr-FR" sz="1200" dirty="0" smtClean="0"/>
              <a:t>	</a:t>
            </a:r>
          </a:p>
          <a:p>
            <a:pPr lvl="1">
              <a:buClr>
                <a:schemeClr val="accent1"/>
              </a:buClr>
              <a:buFont typeface="Wingdings" panose="05000000000000000000" pitchFamily="2" charset="2"/>
              <a:buChar char="ü"/>
            </a:pPr>
            <a:endParaRPr lang="fr-FR" dirty="0" smtClean="0"/>
          </a:p>
        </p:txBody>
      </p:sp>
      <p:pic>
        <p:nvPicPr>
          <p:cNvPr id="8" name="Image 7"/>
          <p:cNvPicPr>
            <a:picLocks noChangeAspect="1"/>
          </p:cNvPicPr>
          <p:nvPr/>
        </p:nvPicPr>
        <p:blipFill>
          <a:blip r:embed="rId4"/>
          <a:stretch>
            <a:fillRect/>
          </a:stretch>
        </p:blipFill>
        <p:spPr>
          <a:xfrm>
            <a:off x="6732240" y="1700808"/>
            <a:ext cx="333375" cy="180975"/>
          </a:xfrm>
          <a:prstGeom prst="rect">
            <a:avLst/>
          </a:prstGeom>
        </p:spPr>
      </p:pic>
      <p:pic>
        <p:nvPicPr>
          <p:cNvPr id="10" name="Image 9"/>
          <p:cNvPicPr>
            <a:picLocks noChangeAspect="1"/>
          </p:cNvPicPr>
          <p:nvPr/>
        </p:nvPicPr>
        <p:blipFill>
          <a:blip r:embed="rId5"/>
          <a:stretch>
            <a:fillRect/>
          </a:stretch>
        </p:blipFill>
        <p:spPr>
          <a:xfrm>
            <a:off x="4644008" y="2445422"/>
            <a:ext cx="342900" cy="200025"/>
          </a:xfrm>
          <a:prstGeom prst="rect">
            <a:avLst/>
          </a:prstGeom>
        </p:spPr>
      </p:pic>
      <p:pic>
        <p:nvPicPr>
          <p:cNvPr id="11" name="Image 10"/>
          <p:cNvPicPr>
            <a:picLocks noChangeAspect="1"/>
          </p:cNvPicPr>
          <p:nvPr/>
        </p:nvPicPr>
        <p:blipFill>
          <a:blip r:embed="rId6"/>
          <a:stretch>
            <a:fillRect/>
          </a:stretch>
        </p:blipFill>
        <p:spPr>
          <a:xfrm>
            <a:off x="243146" y="3173265"/>
            <a:ext cx="8647960" cy="3328943"/>
          </a:xfrm>
          <a:prstGeom prst="rect">
            <a:avLst/>
          </a:prstGeom>
        </p:spPr>
      </p:pic>
    </p:spTree>
    <p:extLst>
      <p:ext uri="{BB962C8B-B14F-4D97-AF65-F5344CB8AC3E}">
        <p14:creationId xmlns:p14="http://schemas.microsoft.com/office/powerpoint/2010/main" val="2350863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Suivi DU CDS</a:t>
            </a:r>
            <a:br>
              <a:rPr lang="fr-FR" dirty="0" smtClean="0"/>
            </a:br>
            <a:r>
              <a:rPr lang="fr-FR" sz="1800" dirty="0" smtClean="0"/>
              <a:t>Plan de charge</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61</a:t>
            </a:fld>
            <a:endParaRPr lang="fr-FR" dirty="0"/>
          </a:p>
        </p:txBody>
      </p:sp>
      <p:sp>
        <p:nvSpPr>
          <p:cNvPr id="9" name="Espace réservé du contenu 4"/>
          <p:cNvSpPr txBox="1">
            <a:spLocks/>
          </p:cNvSpPr>
          <p:nvPr/>
        </p:nvSpPr>
        <p:spPr>
          <a:xfrm>
            <a:off x="418356" y="1401750"/>
            <a:ext cx="8142164"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02900" lvl="6" indent="-342900">
              <a:buClr>
                <a:schemeClr val="accent1"/>
              </a:buClr>
              <a:buFont typeface="Calibri" panose="020F0502020204030204" pitchFamily="34" charset="0"/>
              <a:buChar char="•"/>
            </a:pPr>
            <a:r>
              <a:rPr lang="fr-FR" sz="2000" dirty="0" smtClean="0"/>
              <a:t>Plan de charge</a:t>
            </a:r>
            <a:endParaRPr lang="fr-FR" sz="2000" dirty="0"/>
          </a:p>
          <a:p>
            <a:pPr marL="473075" lvl="1" indent="0">
              <a:buClr>
                <a:schemeClr val="accent4"/>
              </a:buClr>
              <a:buSzPct val="100000"/>
              <a:buNone/>
            </a:pPr>
            <a:r>
              <a:rPr lang="fr-FR" sz="1400" dirty="0" smtClean="0"/>
              <a:t>Permet de </a:t>
            </a:r>
            <a:r>
              <a:rPr lang="fr-FR" sz="1400" dirty="0"/>
              <a:t>mettre à jour et de consulter le plan de charge des </a:t>
            </a:r>
            <a:r>
              <a:rPr lang="fr-FR" sz="1400" dirty="0" smtClean="0"/>
              <a:t>ressources.</a:t>
            </a:r>
            <a:endParaRPr lang="fr-FR" sz="1400" dirty="0"/>
          </a:p>
          <a:p>
            <a:pPr lvl="1">
              <a:buClr>
                <a:schemeClr val="accent4"/>
              </a:buClr>
              <a:buSzPct val="100000"/>
              <a:buFont typeface="Wingdings" panose="05000000000000000000" pitchFamily="2" charset="2"/>
              <a:buChar char=""/>
            </a:pPr>
            <a:r>
              <a:rPr lang="fr-FR" sz="1400" dirty="0" smtClean="0"/>
              <a:t>Aller sur le menu Suivi CDS, puis cliquer sur « Plan de charge », par défaut la liste des ressources actives dans ATOM est affichée.</a:t>
            </a:r>
          </a:p>
          <a:p>
            <a:pPr lvl="1">
              <a:buClr>
                <a:schemeClr val="accent4"/>
              </a:buClr>
              <a:buSzPct val="100000"/>
              <a:buFont typeface="Wingdings" panose="05000000000000000000" pitchFamily="2" charset="2"/>
              <a:buChar char=""/>
            </a:pPr>
            <a:r>
              <a:rPr lang="fr-FR" sz="1400" dirty="0" smtClean="0"/>
              <a:t>Certains collaborateurs n’ont accès qu’en consultation sur cette fonctionnalité. Fonctionnalité de pilotage</a:t>
            </a:r>
          </a:p>
          <a:p>
            <a:pPr lvl="1">
              <a:buClr>
                <a:schemeClr val="accent4"/>
              </a:buClr>
              <a:buSzPct val="100000"/>
              <a:buFont typeface="Wingdings" panose="05000000000000000000" pitchFamily="2" charset="2"/>
              <a:buChar char=""/>
            </a:pPr>
            <a:r>
              <a:rPr lang="fr-FR" sz="1400" dirty="0"/>
              <a:t>Il est possible de filtrer par Domaine, et/ou équipe, et/ou projet : Cliquer </a:t>
            </a:r>
            <a:r>
              <a:rPr lang="fr-FR" sz="1400" dirty="0" smtClean="0"/>
              <a:t>sur</a:t>
            </a:r>
          </a:p>
          <a:p>
            <a:pPr marL="473075" lvl="1" indent="0">
              <a:buClr>
                <a:schemeClr val="accent4"/>
              </a:buClr>
              <a:buSzPct val="100000"/>
              <a:buNone/>
            </a:pPr>
            <a:r>
              <a:rPr lang="fr-FR" sz="1400" dirty="0"/>
              <a:t> </a:t>
            </a:r>
            <a:r>
              <a:rPr lang="fr-FR" sz="1400" dirty="0" smtClean="0"/>
              <a:t>     Ou </a:t>
            </a:r>
            <a:r>
              <a:rPr lang="fr-FR" sz="1400" dirty="0"/>
              <a:t>sur                          pour afficher de nouveau tous les domaines/projets</a:t>
            </a:r>
            <a:r>
              <a:rPr lang="fr-FR" sz="1400" dirty="0" smtClean="0"/>
              <a:t>,..</a:t>
            </a:r>
            <a:endParaRPr lang="fr-FR" sz="1400" dirty="0"/>
          </a:p>
          <a:p>
            <a:pPr lvl="1">
              <a:buClr>
                <a:schemeClr val="accent4"/>
              </a:buClr>
              <a:buSzPct val="100000"/>
              <a:buFont typeface="Wingdings" panose="05000000000000000000" pitchFamily="2" charset="2"/>
              <a:buChar char=""/>
            </a:pPr>
            <a:r>
              <a:rPr lang="fr-FR" sz="1400" dirty="0" smtClean="0"/>
              <a:t>Il est possible de moduler la période d’affichage : </a:t>
            </a:r>
            <a:endParaRPr lang="fr-FR" sz="1200" dirty="0" smtClean="0"/>
          </a:p>
          <a:p>
            <a:pPr lvl="1">
              <a:buClr>
                <a:schemeClr val="accent1"/>
              </a:buClr>
              <a:buFont typeface="Wingdings" panose="05000000000000000000" pitchFamily="2" charset="2"/>
              <a:buChar char="ü"/>
            </a:pPr>
            <a:endParaRPr lang="fr-FR" dirty="0" smtClean="0"/>
          </a:p>
        </p:txBody>
      </p:sp>
      <p:pic>
        <p:nvPicPr>
          <p:cNvPr id="7" name="Image 6"/>
          <p:cNvPicPr>
            <a:picLocks noChangeAspect="1"/>
          </p:cNvPicPr>
          <p:nvPr/>
        </p:nvPicPr>
        <p:blipFill>
          <a:blip r:embed="rId4"/>
          <a:stretch>
            <a:fillRect/>
          </a:stretch>
        </p:blipFill>
        <p:spPr>
          <a:xfrm>
            <a:off x="6732240" y="2904481"/>
            <a:ext cx="1456953" cy="316442"/>
          </a:xfrm>
          <a:prstGeom prst="rect">
            <a:avLst/>
          </a:prstGeom>
        </p:spPr>
      </p:pic>
      <p:pic>
        <p:nvPicPr>
          <p:cNvPr id="8" name="Image 7"/>
          <p:cNvPicPr>
            <a:picLocks noChangeAspect="1"/>
          </p:cNvPicPr>
          <p:nvPr/>
        </p:nvPicPr>
        <p:blipFill>
          <a:blip r:embed="rId5"/>
          <a:stretch>
            <a:fillRect/>
          </a:stretch>
        </p:blipFill>
        <p:spPr>
          <a:xfrm>
            <a:off x="1619672" y="3228798"/>
            <a:ext cx="974402" cy="271926"/>
          </a:xfrm>
          <a:prstGeom prst="rect">
            <a:avLst/>
          </a:prstGeom>
        </p:spPr>
      </p:pic>
      <p:pic>
        <p:nvPicPr>
          <p:cNvPr id="10" name="Image 9"/>
          <p:cNvPicPr>
            <a:picLocks noChangeAspect="1"/>
          </p:cNvPicPr>
          <p:nvPr/>
        </p:nvPicPr>
        <p:blipFill>
          <a:blip r:embed="rId6"/>
          <a:stretch>
            <a:fillRect/>
          </a:stretch>
        </p:blipFill>
        <p:spPr>
          <a:xfrm>
            <a:off x="418356" y="3921746"/>
            <a:ext cx="8366538" cy="2256145"/>
          </a:xfrm>
          <a:prstGeom prst="rect">
            <a:avLst/>
          </a:prstGeom>
        </p:spPr>
      </p:pic>
      <p:pic>
        <p:nvPicPr>
          <p:cNvPr id="11" name="Image 10"/>
          <p:cNvPicPr>
            <a:picLocks noChangeAspect="1"/>
          </p:cNvPicPr>
          <p:nvPr/>
        </p:nvPicPr>
        <p:blipFill>
          <a:blip r:embed="rId7"/>
          <a:stretch>
            <a:fillRect/>
          </a:stretch>
        </p:blipFill>
        <p:spPr>
          <a:xfrm>
            <a:off x="4633745" y="3481883"/>
            <a:ext cx="2054418" cy="439863"/>
          </a:xfrm>
          <a:prstGeom prst="rect">
            <a:avLst/>
          </a:prstGeom>
        </p:spPr>
      </p:pic>
    </p:spTree>
    <p:extLst>
      <p:ext uri="{BB962C8B-B14F-4D97-AF65-F5344CB8AC3E}">
        <p14:creationId xmlns:p14="http://schemas.microsoft.com/office/powerpoint/2010/main" val="3285955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Suivi </a:t>
            </a:r>
            <a:r>
              <a:rPr lang="fr-FR" dirty="0" smtClean="0"/>
              <a:t>DU CDS</a:t>
            </a:r>
            <a:r>
              <a:rPr lang="fr-FR" dirty="0"/>
              <a:t/>
            </a:r>
            <a:br>
              <a:rPr lang="fr-FR" dirty="0"/>
            </a:br>
            <a:r>
              <a:rPr lang="fr-FR" sz="1800" dirty="0"/>
              <a:t>Plan de charge</a:t>
            </a:r>
            <a:endParaRPr lang="it-IT" dirty="0"/>
          </a:p>
        </p:txBody>
      </p:sp>
      <p:sp>
        <p:nvSpPr>
          <p:cNvPr id="3" name="Espace réservé du pied de page 2"/>
          <p:cNvSpPr>
            <a:spLocks noGrp="1"/>
          </p:cNvSpPr>
          <p:nvPr>
            <p:ph type="ftr" sz="quarter" idx="11"/>
          </p:nvPr>
        </p:nvSpPr>
        <p:spPr/>
        <p:txBody>
          <a:bodyPr/>
          <a:lstStyle/>
          <a:p>
            <a:r>
              <a:rPr lang="fr-FR" dirty="0"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62</a:t>
            </a:fld>
            <a:endParaRPr lang="fr-FR" dirty="0"/>
          </a:p>
        </p:txBody>
      </p:sp>
      <p:sp>
        <p:nvSpPr>
          <p:cNvPr id="9" name="Espace réservé du contenu 4"/>
          <p:cNvSpPr txBox="1">
            <a:spLocks/>
          </p:cNvSpPr>
          <p:nvPr/>
        </p:nvSpPr>
        <p:spPr>
          <a:xfrm>
            <a:off x="418356" y="1401750"/>
            <a:ext cx="8142164"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accent4"/>
              </a:buClr>
              <a:buSzPct val="100000"/>
              <a:buFont typeface="Wingdings" panose="05000000000000000000" pitchFamily="2" charset="2"/>
              <a:buChar char=""/>
            </a:pPr>
            <a:r>
              <a:rPr lang="fr-FR" sz="1400" dirty="0" smtClean="0"/>
              <a:t>Possibilité d’afficher l’aide en cliquant sur</a:t>
            </a:r>
          </a:p>
          <a:p>
            <a:pPr lvl="1">
              <a:buClr>
                <a:schemeClr val="accent4"/>
              </a:buClr>
              <a:buSzPct val="100000"/>
              <a:buFont typeface="Wingdings" panose="05000000000000000000" pitchFamily="2" charset="2"/>
              <a:buChar char=""/>
            </a:pPr>
            <a:r>
              <a:rPr lang="fr-FR" sz="1400" dirty="0"/>
              <a:t>Possibilité d’ajouter une charge </a:t>
            </a:r>
            <a:r>
              <a:rPr lang="fr-FR" sz="1400" dirty="0" smtClean="0"/>
              <a:t>via                                        ou en cliquant directement sur une case du calendrier d’une ressource. </a:t>
            </a:r>
          </a:p>
          <a:p>
            <a:pPr lvl="1">
              <a:buClr>
                <a:schemeClr val="accent4"/>
              </a:buClr>
              <a:buSzPct val="100000"/>
              <a:buFont typeface="Wingdings" panose="05000000000000000000" pitchFamily="2" charset="2"/>
              <a:buChar char=""/>
            </a:pPr>
            <a:r>
              <a:rPr lang="fr-FR" sz="1400" dirty="0" smtClean="0"/>
              <a:t>Lorsqu’on l’ajoute via le calendrier, les données Ressources et Date ne sont pas modifiables (par demi-journée ou en glisser/déposer de la date de début à la date de fin )</a:t>
            </a:r>
          </a:p>
          <a:p>
            <a:pPr lvl="1">
              <a:buClr>
                <a:schemeClr val="accent4"/>
              </a:buClr>
              <a:buSzPct val="100000"/>
              <a:buFont typeface="Wingdings" panose="05000000000000000000" pitchFamily="2" charset="2"/>
              <a:buChar char=""/>
            </a:pPr>
            <a:r>
              <a:rPr lang="fr-FR" sz="1400" dirty="0" smtClean="0"/>
              <a:t>Au clic sur une tâche on accède à la pop-up de modification/suppression de la tâche (sans pouvoir moduler les dates ou la ressource)</a:t>
            </a:r>
            <a:endParaRPr lang="fr-FR" sz="1400" dirty="0"/>
          </a:p>
          <a:p>
            <a:pPr lvl="1">
              <a:buClr>
                <a:schemeClr val="accent4"/>
              </a:buClr>
              <a:buSzPct val="100000"/>
              <a:buFont typeface="Wingdings" panose="05000000000000000000" pitchFamily="2" charset="2"/>
              <a:buChar char=""/>
            </a:pPr>
            <a:endParaRPr lang="fr-FR" sz="1400" dirty="0" smtClean="0"/>
          </a:p>
        </p:txBody>
      </p:sp>
      <p:pic>
        <p:nvPicPr>
          <p:cNvPr id="5" name="Image 4"/>
          <p:cNvPicPr>
            <a:picLocks noChangeAspect="1"/>
          </p:cNvPicPr>
          <p:nvPr/>
        </p:nvPicPr>
        <p:blipFill>
          <a:blip r:embed="rId4"/>
          <a:stretch>
            <a:fillRect/>
          </a:stretch>
        </p:blipFill>
        <p:spPr>
          <a:xfrm>
            <a:off x="3661076" y="1586148"/>
            <a:ext cx="1556559" cy="402692"/>
          </a:xfrm>
          <a:prstGeom prst="rect">
            <a:avLst/>
          </a:prstGeom>
        </p:spPr>
      </p:pic>
      <p:pic>
        <p:nvPicPr>
          <p:cNvPr id="7" name="Image 6"/>
          <p:cNvPicPr>
            <a:picLocks noChangeAspect="1"/>
          </p:cNvPicPr>
          <p:nvPr/>
        </p:nvPicPr>
        <p:blipFill>
          <a:blip r:embed="rId5"/>
          <a:stretch>
            <a:fillRect/>
          </a:stretch>
        </p:blipFill>
        <p:spPr>
          <a:xfrm>
            <a:off x="4182583" y="1287454"/>
            <a:ext cx="384543" cy="306331"/>
          </a:xfrm>
          <a:prstGeom prst="rect">
            <a:avLst/>
          </a:prstGeom>
        </p:spPr>
      </p:pic>
      <p:pic>
        <p:nvPicPr>
          <p:cNvPr id="12" name="Image 11"/>
          <p:cNvPicPr>
            <a:picLocks noChangeAspect="1"/>
          </p:cNvPicPr>
          <p:nvPr/>
        </p:nvPicPr>
        <p:blipFill>
          <a:blip r:embed="rId6"/>
          <a:stretch>
            <a:fillRect/>
          </a:stretch>
        </p:blipFill>
        <p:spPr>
          <a:xfrm>
            <a:off x="529274" y="3102446"/>
            <a:ext cx="3331093" cy="3278882"/>
          </a:xfrm>
          <a:prstGeom prst="rect">
            <a:avLst/>
          </a:prstGeom>
        </p:spPr>
      </p:pic>
      <p:pic>
        <p:nvPicPr>
          <p:cNvPr id="13" name="Image 12"/>
          <p:cNvPicPr>
            <a:picLocks noChangeAspect="1"/>
          </p:cNvPicPr>
          <p:nvPr/>
        </p:nvPicPr>
        <p:blipFill rotWithShape="1">
          <a:blip r:embed="rId7"/>
          <a:srcRect r="18724"/>
          <a:stretch/>
        </p:blipFill>
        <p:spPr>
          <a:xfrm>
            <a:off x="3952521" y="3212976"/>
            <a:ext cx="5083975" cy="2531306"/>
          </a:xfrm>
          <a:prstGeom prst="rect">
            <a:avLst/>
          </a:prstGeom>
        </p:spPr>
      </p:pic>
    </p:spTree>
    <p:extLst>
      <p:ext uri="{BB962C8B-B14F-4D97-AF65-F5344CB8AC3E}">
        <p14:creationId xmlns:p14="http://schemas.microsoft.com/office/powerpoint/2010/main" val="275255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Suivi DU CDS</a:t>
            </a:r>
            <a:br>
              <a:rPr lang="fr-FR" dirty="0" smtClean="0"/>
            </a:br>
            <a:r>
              <a:rPr lang="fr-FR" sz="1800" dirty="0" smtClean="0"/>
              <a:t>Info V1</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63</a:t>
            </a:fld>
            <a:endParaRPr lang="fr-FR" dirty="0"/>
          </a:p>
        </p:txBody>
      </p:sp>
      <p:sp>
        <p:nvSpPr>
          <p:cNvPr id="9" name="Espace réservé du contenu 4"/>
          <p:cNvSpPr txBox="1">
            <a:spLocks/>
          </p:cNvSpPr>
          <p:nvPr/>
        </p:nvSpPr>
        <p:spPr>
          <a:xfrm>
            <a:off x="418356" y="1401750"/>
            <a:ext cx="8142164"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02900" lvl="6" indent="-342900">
              <a:buClr>
                <a:schemeClr val="accent1"/>
              </a:buClr>
              <a:buFont typeface="Calibri" panose="020F0502020204030204" pitchFamily="34" charset="0"/>
              <a:buChar char="•"/>
            </a:pPr>
            <a:r>
              <a:rPr lang="fr-FR" sz="2000" dirty="0" smtClean="0"/>
              <a:t>Info V1</a:t>
            </a:r>
            <a:endParaRPr lang="fr-FR" sz="2000" dirty="0"/>
          </a:p>
          <a:p>
            <a:pPr marL="473075" lvl="1" indent="0">
              <a:buClr>
                <a:schemeClr val="accent4"/>
              </a:buClr>
              <a:buSzPct val="100000"/>
              <a:buNone/>
            </a:pPr>
            <a:r>
              <a:rPr lang="fr-FR" sz="1400" dirty="0" smtClean="0"/>
              <a:t>Permet de consulter la disponibilité des ressources d’un CDS sur une période.</a:t>
            </a:r>
            <a:endParaRPr lang="fr-FR" sz="1400" dirty="0"/>
          </a:p>
          <a:p>
            <a:pPr lvl="1">
              <a:buClr>
                <a:schemeClr val="accent4"/>
              </a:buClr>
              <a:buSzPct val="100000"/>
              <a:buFont typeface="Wingdings" panose="05000000000000000000" pitchFamily="2" charset="2"/>
              <a:buChar char=""/>
            </a:pPr>
            <a:r>
              <a:rPr lang="fr-FR" sz="1400" dirty="0" smtClean="0"/>
              <a:t>Aller sur le menu Suivi CDS, puis cliquer sur « Info V1 », par défaut aucun CDS n’est sélectionné.</a:t>
            </a:r>
          </a:p>
          <a:p>
            <a:pPr lvl="1">
              <a:buClr>
                <a:schemeClr val="accent4"/>
              </a:buClr>
              <a:buSzPct val="100000"/>
              <a:buFont typeface="Wingdings" panose="05000000000000000000" pitchFamily="2" charset="2"/>
              <a:buChar char=""/>
            </a:pPr>
            <a:r>
              <a:rPr lang="fr-FR" sz="1400" dirty="0" smtClean="0"/>
              <a:t>Sélectionner un CDS, une date de début et une date de fin, des ressources si nécessaire et cliquer sur </a:t>
            </a:r>
          </a:p>
          <a:p>
            <a:pPr lvl="1">
              <a:buClr>
                <a:schemeClr val="accent4"/>
              </a:buClr>
              <a:buSzPct val="100000"/>
              <a:buFont typeface="Wingdings" panose="05000000000000000000" pitchFamily="2" charset="2"/>
              <a:buChar char=""/>
            </a:pPr>
            <a:r>
              <a:rPr lang="fr-FR" sz="1400" dirty="0" smtClean="0"/>
              <a:t>Il est possible de réinitialiser l’écran en cliquant sur  </a:t>
            </a:r>
            <a:endParaRPr lang="fr-FR" sz="1200" dirty="0" smtClean="0"/>
          </a:p>
          <a:p>
            <a:pPr lvl="1">
              <a:buClr>
                <a:schemeClr val="accent1"/>
              </a:buClr>
              <a:buFont typeface="Wingdings" panose="05000000000000000000" pitchFamily="2" charset="2"/>
              <a:buChar char="ü"/>
            </a:pPr>
            <a:endParaRPr lang="fr-FR" dirty="0" smtClean="0"/>
          </a:p>
        </p:txBody>
      </p:sp>
      <p:pic>
        <p:nvPicPr>
          <p:cNvPr id="5" name="Image 4"/>
          <p:cNvPicPr>
            <a:picLocks noChangeAspect="1"/>
          </p:cNvPicPr>
          <p:nvPr/>
        </p:nvPicPr>
        <p:blipFill>
          <a:blip r:embed="rId4"/>
          <a:stretch>
            <a:fillRect/>
          </a:stretch>
        </p:blipFill>
        <p:spPr>
          <a:xfrm>
            <a:off x="8460432" y="2247411"/>
            <a:ext cx="933450" cy="276225"/>
          </a:xfrm>
          <a:prstGeom prst="rect">
            <a:avLst/>
          </a:prstGeom>
        </p:spPr>
      </p:pic>
      <p:pic>
        <p:nvPicPr>
          <p:cNvPr id="6" name="Image 5"/>
          <p:cNvPicPr>
            <a:picLocks noChangeAspect="1"/>
          </p:cNvPicPr>
          <p:nvPr/>
        </p:nvPicPr>
        <p:blipFill>
          <a:blip r:embed="rId5"/>
          <a:stretch>
            <a:fillRect/>
          </a:stretch>
        </p:blipFill>
        <p:spPr>
          <a:xfrm>
            <a:off x="4860032" y="2495061"/>
            <a:ext cx="1371600" cy="333375"/>
          </a:xfrm>
          <a:prstGeom prst="rect">
            <a:avLst/>
          </a:prstGeom>
        </p:spPr>
      </p:pic>
      <p:pic>
        <p:nvPicPr>
          <p:cNvPr id="12" name="Image 11"/>
          <p:cNvPicPr>
            <a:picLocks noChangeAspect="1"/>
          </p:cNvPicPr>
          <p:nvPr/>
        </p:nvPicPr>
        <p:blipFill>
          <a:blip r:embed="rId6"/>
          <a:stretch>
            <a:fillRect/>
          </a:stretch>
        </p:blipFill>
        <p:spPr>
          <a:xfrm>
            <a:off x="1547664" y="2970603"/>
            <a:ext cx="4790972" cy="3092585"/>
          </a:xfrm>
          <a:prstGeom prst="rect">
            <a:avLst/>
          </a:prstGeom>
        </p:spPr>
      </p:pic>
    </p:spTree>
    <p:extLst>
      <p:ext uri="{BB962C8B-B14F-4D97-AF65-F5344CB8AC3E}">
        <p14:creationId xmlns:p14="http://schemas.microsoft.com/office/powerpoint/2010/main" val="2655836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Suivi DU CDS</a:t>
            </a:r>
            <a:br>
              <a:rPr lang="fr-FR" dirty="0" smtClean="0"/>
            </a:br>
            <a:r>
              <a:rPr lang="fr-FR" sz="1800" dirty="0" smtClean="0"/>
              <a:t>Planning Initial</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64</a:t>
            </a:fld>
            <a:endParaRPr lang="fr-FR" dirty="0"/>
          </a:p>
        </p:txBody>
      </p:sp>
      <p:sp>
        <p:nvSpPr>
          <p:cNvPr id="9" name="Espace réservé du contenu 4"/>
          <p:cNvSpPr txBox="1">
            <a:spLocks/>
          </p:cNvSpPr>
          <p:nvPr/>
        </p:nvSpPr>
        <p:spPr>
          <a:xfrm>
            <a:off x="418356" y="1401750"/>
            <a:ext cx="8142164"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02900" lvl="6" indent="-342900">
              <a:buClr>
                <a:schemeClr val="accent1"/>
              </a:buClr>
              <a:buFont typeface="Calibri" panose="020F0502020204030204" pitchFamily="34" charset="0"/>
              <a:buChar char="•"/>
            </a:pPr>
            <a:r>
              <a:rPr lang="fr-FR" sz="2000" dirty="0" smtClean="0"/>
              <a:t>Planning initial</a:t>
            </a:r>
            <a:endParaRPr lang="fr-FR" sz="2000" dirty="0"/>
          </a:p>
          <a:p>
            <a:pPr marL="473075" lvl="1" indent="0">
              <a:buClr>
                <a:schemeClr val="accent4"/>
              </a:buClr>
              <a:buSzPct val="100000"/>
              <a:buNone/>
            </a:pPr>
            <a:r>
              <a:rPr lang="fr-FR" sz="1400" dirty="0" smtClean="0"/>
              <a:t>Permet de simuler un planning initial en fonction des critères sélectionnés.</a:t>
            </a:r>
            <a:endParaRPr lang="fr-FR" sz="1400" dirty="0"/>
          </a:p>
          <a:p>
            <a:pPr lvl="1">
              <a:buClr>
                <a:schemeClr val="accent4"/>
              </a:buClr>
              <a:buSzPct val="100000"/>
              <a:buFont typeface="Wingdings" panose="05000000000000000000" pitchFamily="2" charset="2"/>
              <a:buChar char=""/>
            </a:pPr>
            <a:r>
              <a:rPr lang="fr-FR" sz="1400" dirty="0" smtClean="0"/>
              <a:t>Aller sur le menu Suivi CDS, puis cliquer sur « Planning initial », par défaut aucun critère n’est sélectionné.</a:t>
            </a:r>
          </a:p>
          <a:p>
            <a:pPr lvl="1">
              <a:buClr>
                <a:schemeClr val="accent4"/>
              </a:buClr>
              <a:buSzPct val="100000"/>
              <a:buFont typeface="Wingdings" panose="05000000000000000000" pitchFamily="2" charset="2"/>
              <a:buChar char=""/>
            </a:pPr>
            <a:r>
              <a:rPr lang="fr-FR" sz="1400" dirty="0" smtClean="0"/>
              <a:t>Renseigner un nom, un code, une charge, et des dates de début et de fin. Moduler la part d’Analyse, de Développement et de Qualification via le </a:t>
            </a:r>
            <a:r>
              <a:rPr lang="fr-FR" sz="1400" dirty="0" err="1" smtClean="0"/>
              <a:t>slider</a:t>
            </a:r>
            <a:r>
              <a:rPr lang="fr-FR" sz="1400" dirty="0" smtClean="0"/>
              <a:t>, et sélectionner le nombre de ressource si connu.</a:t>
            </a:r>
          </a:p>
          <a:p>
            <a:pPr lvl="1">
              <a:buClr>
                <a:schemeClr val="accent4"/>
              </a:buClr>
              <a:buSzPct val="100000"/>
              <a:buFont typeface="Wingdings" panose="05000000000000000000" pitchFamily="2" charset="2"/>
              <a:buChar char=""/>
            </a:pPr>
            <a:r>
              <a:rPr lang="fr-FR" sz="1400" dirty="0" smtClean="0"/>
              <a:t>La fonctionnalité nous propose une répartition des ressources pour terminer le projet à temps</a:t>
            </a:r>
          </a:p>
          <a:p>
            <a:pPr marL="473075" lvl="1" indent="0">
              <a:buClr>
                <a:schemeClr val="accent4"/>
              </a:buClr>
              <a:buSzPct val="100000"/>
              <a:buNone/>
            </a:pPr>
            <a:endParaRPr lang="fr-FR" sz="1400" dirty="0" smtClean="0"/>
          </a:p>
          <a:p>
            <a:pPr marL="473075" lvl="1" indent="0">
              <a:buClr>
                <a:schemeClr val="accent4"/>
              </a:buClr>
              <a:buSzPct val="100000"/>
              <a:buNone/>
            </a:pPr>
            <a:endParaRPr lang="fr-FR" sz="1400" dirty="0"/>
          </a:p>
          <a:p>
            <a:pPr marL="473075" lvl="1" indent="0">
              <a:buClr>
                <a:schemeClr val="accent4"/>
              </a:buClr>
              <a:buSzPct val="100000"/>
              <a:buNone/>
            </a:pPr>
            <a:endParaRPr lang="fr-FR" sz="1400" dirty="0" smtClean="0"/>
          </a:p>
          <a:p>
            <a:pPr marL="473075" lvl="1" indent="0">
              <a:buClr>
                <a:schemeClr val="accent4"/>
              </a:buClr>
              <a:buSzPct val="100000"/>
              <a:buNone/>
            </a:pPr>
            <a:endParaRPr lang="fr-FR" sz="1400" dirty="0"/>
          </a:p>
          <a:p>
            <a:pPr marL="473075" lvl="1" indent="0">
              <a:buClr>
                <a:schemeClr val="accent4"/>
              </a:buClr>
              <a:buSzPct val="100000"/>
              <a:buNone/>
            </a:pPr>
            <a:endParaRPr lang="fr-FR" sz="1400" dirty="0" smtClean="0"/>
          </a:p>
        </p:txBody>
      </p:sp>
      <p:pic>
        <p:nvPicPr>
          <p:cNvPr id="8" name="Image 7"/>
          <p:cNvPicPr>
            <a:picLocks noChangeAspect="1"/>
          </p:cNvPicPr>
          <p:nvPr/>
        </p:nvPicPr>
        <p:blipFill>
          <a:blip r:embed="rId4"/>
          <a:stretch>
            <a:fillRect/>
          </a:stretch>
        </p:blipFill>
        <p:spPr>
          <a:xfrm>
            <a:off x="0" y="4402551"/>
            <a:ext cx="8482091" cy="1834761"/>
          </a:xfrm>
          <a:prstGeom prst="rect">
            <a:avLst/>
          </a:prstGeom>
        </p:spPr>
      </p:pic>
      <p:pic>
        <p:nvPicPr>
          <p:cNvPr id="10" name="Image 9"/>
          <p:cNvPicPr>
            <a:picLocks noChangeAspect="1"/>
          </p:cNvPicPr>
          <p:nvPr/>
        </p:nvPicPr>
        <p:blipFill rotWithShape="1">
          <a:blip r:embed="rId5"/>
          <a:srcRect r="1564"/>
          <a:stretch/>
        </p:blipFill>
        <p:spPr>
          <a:xfrm>
            <a:off x="35496" y="3296884"/>
            <a:ext cx="9001000" cy="1259633"/>
          </a:xfrm>
          <a:prstGeom prst="rect">
            <a:avLst/>
          </a:prstGeom>
        </p:spPr>
      </p:pic>
      <p:sp>
        <p:nvSpPr>
          <p:cNvPr id="11" name="ZoneTexte 10"/>
          <p:cNvSpPr txBox="1"/>
          <p:nvPr/>
        </p:nvSpPr>
        <p:spPr>
          <a:xfrm>
            <a:off x="4567125" y="476672"/>
            <a:ext cx="3914965" cy="1200329"/>
          </a:xfrm>
          <a:prstGeom prst="rect">
            <a:avLst/>
          </a:prstGeom>
          <a:noFill/>
        </p:spPr>
        <p:txBody>
          <a:bodyPr wrap="square" rtlCol="0">
            <a:spAutoFit/>
          </a:bodyPr>
          <a:lstStyle/>
          <a:p>
            <a:r>
              <a:rPr lang="fr-FR" dirty="0" smtClean="0">
                <a:solidFill>
                  <a:srgbClr val="FF0000"/>
                </a:solidFill>
              </a:rPr>
              <a:t>Attention, il y a des erreurs dans la fonction : par exemple : 5+10+5&lt;&gt;15 jours de charges donnés en entrée</a:t>
            </a:r>
          </a:p>
          <a:p>
            <a:endParaRPr lang="fr-FR" dirty="0"/>
          </a:p>
        </p:txBody>
      </p:sp>
    </p:spTree>
    <p:extLst>
      <p:ext uri="{BB962C8B-B14F-4D97-AF65-F5344CB8AC3E}">
        <p14:creationId xmlns:p14="http://schemas.microsoft.com/office/powerpoint/2010/main" val="3744479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Suivi DU CDS</a:t>
            </a:r>
            <a:br>
              <a:rPr lang="fr-FR" dirty="0" smtClean="0"/>
            </a:br>
            <a:r>
              <a:rPr lang="fr-FR" sz="1800" dirty="0" smtClean="0"/>
              <a:t>Générer Documents</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65</a:t>
            </a:fld>
            <a:endParaRPr lang="fr-FR" dirty="0"/>
          </a:p>
        </p:txBody>
      </p:sp>
      <p:sp>
        <p:nvSpPr>
          <p:cNvPr id="9" name="Espace réservé du contenu 4"/>
          <p:cNvSpPr txBox="1">
            <a:spLocks/>
          </p:cNvSpPr>
          <p:nvPr/>
        </p:nvSpPr>
        <p:spPr>
          <a:xfrm>
            <a:off x="418356" y="1401750"/>
            <a:ext cx="8142164"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02900" lvl="6" indent="-342900">
              <a:buClr>
                <a:schemeClr val="accent1"/>
              </a:buClr>
              <a:buFont typeface="Calibri" panose="020F0502020204030204" pitchFamily="34" charset="0"/>
              <a:buChar char="•"/>
            </a:pPr>
            <a:r>
              <a:rPr lang="fr-FR" sz="2000" dirty="0" smtClean="0"/>
              <a:t>Générer Documents</a:t>
            </a:r>
            <a:endParaRPr lang="fr-FR" sz="2000" dirty="0"/>
          </a:p>
          <a:p>
            <a:pPr marL="473075" lvl="1" indent="0">
              <a:buClr>
                <a:schemeClr val="accent4"/>
              </a:buClr>
              <a:buSzPct val="100000"/>
              <a:buNone/>
            </a:pPr>
            <a:r>
              <a:rPr lang="fr-FR" sz="1400" dirty="0" smtClean="0"/>
              <a:t>Permet de générer un plan de charge vide avec les ressources d’un CDS sur une période, avec les absences, afin de faire un plan de charge prévisionnel.</a:t>
            </a:r>
            <a:endParaRPr lang="fr-FR" sz="1400" dirty="0"/>
          </a:p>
          <a:p>
            <a:pPr lvl="1">
              <a:buClr>
                <a:schemeClr val="accent4"/>
              </a:buClr>
              <a:buSzPct val="100000"/>
              <a:buFont typeface="Wingdings" panose="05000000000000000000" pitchFamily="2" charset="2"/>
              <a:buChar char=""/>
            </a:pPr>
            <a:r>
              <a:rPr lang="fr-FR" sz="1400" dirty="0" smtClean="0"/>
              <a:t>Aller sur le menu Suivi CDS, puis cliquer sur « Générer documents », par défaut aucun CDS n’est sélectionné.</a:t>
            </a:r>
          </a:p>
          <a:p>
            <a:pPr lvl="1">
              <a:buClr>
                <a:schemeClr val="accent4"/>
              </a:buClr>
              <a:buSzPct val="100000"/>
              <a:buFont typeface="Wingdings" panose="05000000000000000000" pitchFamily="2" charset="2"/>
              <a:buChar char=""/>
            </a:pPr>
            <a:r>
              <a:rPr lang="fr-FR" sz="1400" dirty="0" smtClean="0"/>
              <a:t>Sélectionner un CDS, une période et un ou plusieurs CDS, cliquer sur  </a:t>
            </a:r>
          </a:p>
          <a:p>
            <a:pPr lvl="1">
              <a:buClr>
                <a:schemeClr val="accent4"/>
              </a:buClr>
              <a:buSzPct val="100000"/>
              <a:buFont typeface="Wingdings" panose="05000000000000000000" pitchFamily="2" charset="2"/>
              <a:buChar char=""/>
            </a:pPr>
            <a:r>
              <a:rPr lang="fr-FR" sz="1400" dirty="0" smtClean="0"/>
              <a:t>Un fichier Excel contenant les ressources et leurs disponibilités sur la période sélectionnée est généré</a:t>
            </a:r>
            <a:endParaRPr lang="fr-FR" sz="1200" dirty="0" smtClean="0"/>
          </a:p>
          <a:p>
            <a:pPr lvl="1">
              <a:buClr>
                <a:schemeClr val="accent1"/>
              </a:buClr>
              <a:buFont typeface="Wingdings" panose="05000000000000000000" pitchFamily="2" charset="2"/>
              <a:buChar char="ü"/>
            </a:pPr>
            <a:endParaRPr lang="fr-FR" dirty="0" smtClean="0"/>
          </a:p>
        </p:txBody>
      </p:sp>
      <p:pic>
        <p:nvPicPr>
          <p:cNvPr id="7" name="Image 6"/>
          <p:cNvPicPr>
            <a:picLocks noChangeAspect="1"/>
          </p:cNvPicPr>
          <p:nvPr/>
        </p:nvPicPr>
        <p:blipFill>
          <a:blip r:embed="rId4"/>
          <a:stretch>
            <a:fillRect/>
          </a:stretch>
        </p:blipFill>
        <p:spPr>
          <a:xfrm>
            <a:off x="6084168" y="2390296"/>
            <a:ext cx="885825" cy="304800"/>
          </a:xfrm>
          <a:prstGeom prst="rect">
            <a:avLst/>
          </a:prstGeom>
        </p:spPr>
      </p:pic>
      <p:pic>
        <p:nvPicPr>
          <p:cNvPr id="8" name="Image 7"/>
          <p:cNvPicPr>
            <a:picLocks noChangeAspect="1"/>
          </p:cNvPicPr>
          <p:nvPr/>
        </p:nvPicPr>
        <p:blipFill>
          <a:blip r:embed="rId5"/>
          <a:stretch>
            <a:fillRect/>
          </a:stretch>
        </p:blipFill>
        <p:spPr>
          <a:xfrm>
            <a:off x="122130" y="3211441"/>
            <a:ext cx="8760557" cy="3290350"/>
          </a:xfrm>
          <a:prstGeom prst="rect">
            <a:avLst/>
          </a:prstGeom>
        </p:spPr>
      </p:pic>
      <p:sp>
        <p:nvSpPr>
          <p:cNvPr id="11" name="ZoneTexte 10"/>
          <p:cNvSpPr txBox="1"/>
          <p:nvPr/>
        </p:nvSpPr>
        <p:spPr>
          <a:xfrm>
            <a:off x="4567125" y="476672"/>
            <a:ext cx="3914965" cy="1200329"/>
          </a:xfrm>
          <a:prstGeom prst="rect">
            <a:avLst/>
          </a:prstGeom>
          <a:noFill/>
        </p:spPr>
        <p:txBody>
          <a:bodyPr wrap="square" rtlCol="0">
            <a:spAutoFit/>
          </a:bodyPr>
          <a:lstStyle/>
          <a:p>
            <a:r>
              <a:rPr lang="fr-FR" dirty="0" smtClean="0">
                <a:solidFill>
                  <a:srgbClr val="FF0000"/>
                </a:solidFill>
              </a:rPr>
              <a:t>Générer documents fait doublon avec Info V1 d’une part et le nouveau plan de charge de l’autre</a:t>
            </a:r>
          </a:p>
          <a:p>
            <a:endParaRPr lang="fr-FR" dirty="0"/>
          </a:p>
        </p:txBody>
      </p:sp>
    </p:spTree>
    <p:extLst>
      <p:ext uri="{BB962C8B-B14F-4D97-AF65-F5344CB8AC3E}">
        <p14:creationId xmlns:p14="http://schemas.microsoft.com/office/powerpoint/2010/main" val="1492878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Suivi DU CDS</a:t>
            </a:r>
            <a:br>
              <a:rPr lang="fr-FR" dirty="0" smtClean="0"/>
            </a:br>
            <a:r>
              <a:rPr lang="fr-FR" sz="1800" dirty="0" smtClean="0"/>
              <a:t>Suivi de facturation</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66</a:t>
            </a:fld>
            <a:endParaRPr lang="fr-FR" dirty="0"/>
          </a:p>
        </p:txBody>
      </p:sp>
      <p:sp>
        <p:nvSpPr>
          <p:cNvPr id="9" name="Espace réservé du contenu 4"/>
          <p:cNvSpPr txBox="1">
            <a:spLocks/>
          </p:cNvSpPr>
          <p:nvPr/>
        </p:nvSpPr>
        <p:spPr>
          <a:xfrm>
            <a:off x="418356" y="1401750"/>
            <a:ext cx="8142164"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02900" lvl="6" indent="-342900">
              <a:buClr>
                <a:schemeClr val="accent1"/>
              </a:buClr>
              <a:buFont typeface="Calibri" panose="020F0502020204030204" pitchFamily="34" charset="0"/>
              <a:buChar char="•"/>
            </a:pPr>
            <a:r>
              <a:rPr lang="fr-FR" sz="2000" dirty="0" smtClean="0"/>
              <a:t>Suivi de Facturation</a:t>
            </a:r>
            <a:endParaRPr lang="fr-FR" sz="2000" dirty="0"/>
          </a:p>
          <a:p>
            <a:pPr marL="473075" lvl="1" indent="0">
              <a:buClr>
                <a:schemeClr val="accent4"/>
              </a:buClr>
              <a:buSzPct val="100000"/>
              <a:buNone/>
            </a:pPr>
            <a:r>
              <a:rPr lang="fr-FR" sz="1400" dirty="0" smtClean="0"/>
              <a:t>Permet de suivre la facturation [Pas les droits nécessaires]</a:t>
            </a:r>
            <a:endParaRPr lang="fr-FR" sz="1400" dirty="0"/>
          </a:p>
          <a:p>
            <a:pPr lvl="1">
              <a:buClr>
                <a:schemeClr val="accent4"/>
              </a:buClr>
              <a:buSzPct val="100000"/>
              <a:buFont typeface="Wingdings" panose="05000000000000000000" pitchFamily="2" charset="2"/>
              <a:buChar char=""/>
            </a:pPr>
            <a:r>
              <a:rPr lang="fr-FR" sz="1400" dirty="0" smtClean="0"/>
              <a:t>Aller sur le menu Suivi CDS, puis cliquer sur « Suivi de facturation », </a:t>
            </a:r>
          </a:p>
          <a:p>
            <a:pPr lvl="1">
              <a:buClr>
                <a:schemeClr val="accent1"/>
              </a:buClr>
              <a:buFont typeface="Wingdings" panose="05000000000000000000" pitchFamily="2" charset="2"/>
              <a:buChar char="ü"/>
            </a:pPr>
            <a:endParaRPr lang="fr-FR" dirty="0" smtClean="0"/>
          </a:p>
        </p:txBody>
      </p:sp>
    </p:spTree>
    <p:extLst>
      <p:ext uri="{BB962C8B-B14F-4D97-AF65-F5344CB8AC3E}">
        <p14:creationId xmlns:p14="http://schemas.microsoft.com/office/powerpoint/2010/main" val="3769328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Suivi DU CDS</a:t>
            </a:r>
            <a:br>
              <a:rPr lang="fr-FR" dirty="0" smtClean="0"/>
            </a:br>
            <a:r>
              <a:rPr lang="fr-FR" sz="1800" dirty="0" smtClean="0"/>
              <a:t>Tableau de bord</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67</a:t>
            </a:fld>
            <a:endParaRPr lang="fr-FR" dirty="0"/>
          </a:p>
        </p:txBody>
      </p:sp>
      <p:sp>
        <p:nvSpPr>
          <p:cNvPr id="9" name="Espace réservé du contenu 4"/>
          <p:cNvSpPr txBox="1">
            <a:spLocks/>
          </p:cNvSpPr>
          <p:nvPr/>
        </p:nvSpPr>
        <p:spPr>
          <a:xfrm>
            <a:off x="418356" y="1401750"/>
            <a:ext cx="8142164"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02900" lvl="6" indent="-342900">
              <a:buClr>
                <a:schemeClr val="accent1"/>
              </a:buClr>
              <a:buFont typeface="Calibri" panose="020F0502020204030204" pitchFamily="34" charset="0"/>
              <a:buChar char="•"/>
            </a:pPr>
            <a:r>
              <a:rPr lang="fr-FR" sz="2000" dirty="0" smtClean="0"/>
              <a:t>Tableau de bord</a:t>
            </a:r>
            <a:endParaRPr lang="fr-FR" sz="2000" dirty="0"/>
          </a:p>
          <a:p>
            <a:pPr marL="473075" lvl="1" indent="0">
              <a:buClr>
                <a:schemeClr val="accent4"/>
              </a:buClr>
              <a:buSzPct val="100000"/>
              <a:buNone/>
            </a:pPr>
            <a:r>
              <a:rPr lang="fr-FR" sz="1400" dirty="0" smtClean="0"/>
              <a:t>Permet de visualiser un tableau de bord configuré par domaine (il s’appuie sur la météo de chaque projet du domaine : si elle n’est pas à jour, les statistiques ne sont pas correctes)</a:t>
            </a:r>
            <a:endParaRPr lang="fr-FR" sz="1400" dirty="0"/>
          </a:p>
          <a:p>
            <a:pPr lvl="1">
              <a:buClr>
                <a:schemeClr val="accent4"/>
              </a:buClr>
              <a:buSzPct val="100000"/>
              <a:buFont typeface="Wingdings" panose="05000000000000000000" pitchFamily="2" charset="2"/>
              <a:buChar char=""/>
            </a:pPr>
            <a:r>
              <a:rPr lang="fr-FR" sz="1400" dirty="0" smtClean="0"/>
              <a:t>Aller sur le menu Suivi CDS, puis cliquer sur « Tableau de bord», par défaut aucun domaine n’est sélectionné et le tableau de bord flouté</a:t>
            </a:r>
          </a:p>
          <a:p>
            <a:pPr lvl="1">
              <a:buClr>
                <a:schemeClr val="accent4"/>
              </a:buClr>
              <a:buSzPct val="100000"/>
              <a:buFont typeface="Wingdings" panose="05000000000000000000" pitchFamily="2" charset="2"/>
              <a:buChar char=""/>
            </a:pPr>
            <a:r>
              <a:rPr lang="fr-FR" sz="1400" dirty="0" smtClean="0"/>
              <a:t>Sélectionner un domaine à minima et cliquer sur  </a:t>
            </a:r>
          </a:p>
          <a:p>
            <a:pPr lvl="1">
              <a:buClr>
                <a:schemeClr val="accent4"/>
              </a:buClr>
              <a:buSzPct val="100000"/>
              <a:buFont typeface="Wingdings" panose="05000000000000000000" pitchFamily="2" charset="2"/>
              <a:buChar char=""/>
            </a:pPr>
            <a:endParaRPr lang="fr-FR" sz="1400" dirty="0"/>
          </a:p>
          <a:p>
            <a:pPr lvl="1">
              <a:buClr>
                <a:schemeClr val="accent4"/>
              </a:buClr>
              <a:buSzPct val="100000"/>
              <a:buFont typeface="Wingdings" panose="05000000000000000000" pitchFamily="2" charset="2"/>
              <a:buChar char=""/>
            </a:pPr>
            <a:endParaRPr lang="fr-FR" sz="1400" dirty="0" smtClean="0"/>
          </a:p>
          <a:p>
            <a:pPr lvl="1">
              <a:buClr>
                <a:schemeClr val="accent4"/>
              </a:buClr>
              <a:buSzPct val="100000"/>
              <a:buFont typeface="Wingdings" panose="05000000000000000000" pitchFamily="2" charset="2"/>
              <a:buChar char=""/>
            </a:pPr>
            <a:endParaRPr lang="fr-FR" sz="1400" dirty="0"/>
          </a:p>
          <a:p>
            <a:pPr lvl="1">
              <a:buClr>
                <a:schemeClr val="accent4"/>
              </a:buClr>
              <a:buSzPct val="100000"/>
              <a:buFont typeface="Wingdings" panose="05000000000000000000" pitchFamily="2" charset="2"/>
              <a:buChar char=""/>
            </a:pPr>
            <a:endParaRPr lang="fr-FR" sz="1400" dirty="0" smtClean="0"/>
          </a:p>
          <a:p>
            <a:pPr lvl="1">
              <a:buClr>
                <a:schemeClr val="accent4"/>
              </a:buClr>
              <a:buSzPct val="100000"/>
              <a:buFont typeface="Wingdings" panose="05000000000000000000" pitchFamily="2" charset="2"/>
              <a:buChar char=""/>
            </a:pPr>
            <a:endParaRPr lang="fr-FR" sz="1400" dirty="0"/>
          </a:p>
          <a:p>
            <a:pPr lvl="1">
              <a:buClr>
                <a:schemeClr val="accent4"/>
              </a:buClr>
              <a:buSzPct val="100000"/>
              <a:buFont typeface="Wingdings" panose="05000000000000000000" pitchFamily="2" charset="2"/>
              <a:buChar char=""/>
            </a:pPr>
            <a:endParaRPr lang="fr-FR" sz="1400" dirty="0" smtClean="0"/>
          </a:p>
          <a:p>
            <a:pPr lvl="1">
              <a:buClr>
                <a:schemeClr val="accent4"/>
              </a:buClr>
              <a:buSzPct val="100000"/>
              <a:buFont typeface="Wingdings" panose="05000000000000000000" pitchFamily="2" charset="2"/>
              <a:buChar char=""/>
            </a:pPr>
            <a:r>
              <a:rPr lang="fr-FR" sz="1400" dirty="0" smtClean="0"/>
              <a:t>On retrouve les indicateurs de prestation, de qualités. On peut aussi visualiser les délais de prise en charge, et de validation des recettes, APS et des délais de livraison. Enfin, on retrouve les indicateurs globaux de Surproduction et TNF, ainsi que la répartition des charges par équipe.</a:t>
            </a:r>
          </a:p>
          <a:p>
            <a:pPr lvl="1">
              <a:buClr>
                <a:schemeClr val="accent4"/>
              </a:buClr>
              <a:buSzPct val="100000"/>
              <a:buFont typeface="Wingdings" panose="05000000000000000000" pitchFamily="2" charset="2"/>
              <a:buChar char=""/>
            </a:pPr>
            <a:r>
              <a:rPr lang="fr-FR" sz="1400" dirty="0" smtClean="0"/>
              <a:t>Au bas du tableau de bord il y a la liste des anomalies identifiés par le tableau de bord, lors de sa recherche d’information : les indicateurs non renseignés dans les projets.</a:t>
            </a:r>
            <a:endParaRPr lang="fr-FR" sz="1400" dirty="0"/>
          </a:p>
          <a:p>
            <a:pPr lvl="1">
              <a:buClr>
                <a:schemeClr val="accent4"/>
              </a:buClr>
              <a:buSzPct val="100000"/>
              <a:buFont typeface="Wingdings" panose="05000000000000000000" pitchFamily="2" charset="2"/>
              <a:buChar char=""/>
            </a:pPr>
            <a:endParaRPr lang="fr-FR" sz="1400" dirty="0" smtClean="0"/>
          </a:p>
          <a:p>
            <a:pPr marL="473075" lvl="1" indent="0">
              <a:buClr>
                <a:schemeClr val="accent1"/>
              </a:buClr>
              <a:buNone/>
            </a:pPr>
            <a:endParaRPr lang="fr-FR" dirty="0" smtClean="0"/>
          </a:p>
        </p:txBody>
      </p:sp>
      <p:pic>
        <p:nvPicPr>
          <p:cNvPr id="7" name="Image 6"/>
          <p:cNvPicPr>
            <a:picLocks noChangeAspect="1"/>
          </p:cNvPicPr>
          <p:nvPr/>
        </p:nvPicPr>
        <p:blipFill>
          <a:blip r:embed="rId4"/>
          <a:stretch>
            <a:fillRect/>
          </a:stretch>
        </p:blipFill>
        <p:spPr>
          <a:xfrm>
            <a:off x="4716016" y="2492896"/>
            <a:ext cx="885825" cy="304800"/>
          </a:xfrm>
          <a:prstGeom prst="rect">
            <a:avLst/>
          </a:prstGeom>
        </p:spPr>
      </p:pic>
      <p:pic>
        <p:nvPicPr>
          <p:cNvPr id="5" name="Image 4"/>
          <p:cNvPicPr>
            <a:picLocks noChangeAspect="1"/>
          </p:cNvPicPr>
          <p:nvPr/>
        </p:nvPicPr>
        <p:blipFill>
          <a:blip r:embed="rId5"/>
          <a:stretch>
            <a:fillRect/>
          </a:stretch>
        </p:blipFill>
        <p:spPr>
          <a:xfrm>
            <a:off x="323528" y="2918576"/>
            <a:ext cx="8136904" cy="1277185"/>
          </a:xfrm>
          <a:prstGeom prst="rect">
            <a:avLst/>
          </a:prstGeom>
        </p:spPr>
      </p:pic>
    </p:spTree>
    <p:extLst>
      <p:ext uri="{BB962C8B-B14F-4D97-AF65-F5344CB8AC3E}">
        <p14:creationId xmlns:p14="http://schemas.microsoft.com/office/powerpoint/2010/main" val="216681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Suivi DU CDS</a:t>
            </a:r>
            <a:br>
              <a:rPr lang="fr-FR" dirty="0" smtClean="0"/>
            </a:br>
            <a:r>
              <a:rPr lang="fr-FR" sz="1800" dirty="0" smtClean="0"/>
              <a:t>Tableau de bord</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68</a:t>
            </a:fld>
            <a:endParaRPr lang="fr-FR" dirty="0"/>
          </a:p>
        </p:txBody>
      </p:sp>
      <p:sp>
        <p:nvSpPr>
          <p:cNvPr id="9" name="Espace réservé du contenu 4"/>
          <p:cNvSpPr txBox="1">
            <a:spLocks/>
          </p:cNvSpPr>
          <p:nvPr/>
        </p:nvSpPr>
        <p:spPr>
          <a:xfrm>
            <a:off x="418356" y="1401750"/>
            <a:ext cx="8142164"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73075" lvl="1" indent="0">
              <a:buClr>
                <a:schemeClr val="accent1"/>
              </a:buClr>
              <a:buNone/>
            </a:pPr>
            <a:endParaRPr lang="fr-FR" dirty="0" smtClean="0"/>
          </a:p>
        </p:txBody>
      </p:sp>
      <p:pic>
        <p:nvPicPr>
          <p:cNvPr id="6" name="Image 5"/>
          <p:cNvPicPr>
            <a:picLocks noChangeAspect="1"/>
          </p:cNvPicPr>
          <p:nvPr/>
        </p:nvPicPr>
        <p:blipFill>
          <a:blip r:embed="rId4"/>
          <a:stretch>
            <a:fillRect/>
          </a:stretch>
        </p:blipFill>
        <p:spPr>
          <a:xfrm>
            <a:off x="508834" y="1101608"/>
            <a:ext cx="5255768" cy="2736304"/>
          </a:xfrm>
          <a:prstGeom prst="rect">
            <a:avLst/>
          </a:prstGeom>
        </p:spPr>
      </p:pic>
      <p:pic>
        <p:nvPicPr>
          <p:cNvPr id="8" name="Image 7"/>
          <p:cNvPicPr>
            <a:picLocks noChangeAspect="1"/>
          </p:cNvPicPr>
          <p:nvPr/>
        </p:nvPicPr>
        <p:blipFill>
          <a:blip r:embed="rId5"/>
          <a:stretch>
            <a:fillRect/>
          </a:stretch>
        </p:blipFill>
        <p:spPr>
          <a:xfrm>
            <a:off x="3981921" y="3373759"/>
            <a:ext cx="5162079" cy="2992997"/>
          </a:xfrm>
          <a:prstGeom prst="rect">
            <a:avLst/>
          </a:prstGeom>
        </p:spPr>
      </p:pic>
    </p:spTree>
    <p:extLst>
      <p:ext uri="{BB962C8B-B14F-4D97-AF65-F5344CB8AC3E}">
        <p14:creationId xmlns:p14="http://schemas.microsoft.com/office/powerpoint/2010/main" val="351636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re 18"/>
          <p:cNvSpPr>
            <a:spLocks noGrp="1"/>
          </p:cNvSpPr>
          <p:nvPr>
            <p:ph type="ctrTitle"/>
          </p:nvPr>
        </p:nvSpPr>
        <p:spPr/>
        <p:txBody>
          <a:bodyPr/>
          <a:lstStyle/>
          <a:p>
            <a:r>
              <a:rPr lang="fr-FR" dirty="0" smtClean="0"/>
              <a:t>Suivi des Projets</a:t>
            </a:r>
            <a:endParaRPr lang="fr-FR" dirty="0"/>
          </a:p>
        </p:txBody>
      </p:sp>
      <p:sp>
        <p:nvSpPr>
          <p:cNvPr id="2" name="Espace réservé du pied de page 1"/>
          <p:cNvSpPr>
            <a:spLocks noGrp="1"/>
          </p:cNvSpPr>
          <p:nvPr>
            <p:ph type="ftr" sz="quarter" idx="13"/>
          </p:nvPr>
        </p:nvSpPr>
        <p:spPr/>
        <p:txBody>
          <a:bodyPr/>
          <a:lstStyle/>
          <a:p>
            <a:r>
              <a:rPr lang="fr-FR" smtClean="0"/>
              <a:t>Guide utilisateur ATOM</a:t>
            </a:r>
            <a:endParaRPr lang="fr-FR" dirty="0"/>
          </a:p>
        </p:txBody>
      </p:sp>
      <p:sp>
        <p:nvSpPr>
          <p:cNvPr id="3" name="Espace réservé du numéro de diapositive 2"/>
          <p:cNvSpPr>
            <a:spLocks noGrp="1"/>
          </p:cNvSpPr>
          <p:nvPr>
            <p:ph type="sldNum" sz="quarter" idx="14"/>
          </p:nvPr>
        </p:nvSpPr>
        <p:spPr/>
        <p:txBody>
          <a:bodyPr/>
          <a:lstStyle/>
          <a:p>
            <a:fld id="{AF43E6FD-AB27-4108-A2FC-346BB5F75E3F}" type="slidenum">
              <a:rPr lang="fr-FR" smtClean="0"/>
              <a:pPr/>
              <a:t>69</a:t>
            </a:fld>
            <a:endParaRPr lang="fr-FR" dirty="0"/>
          </a:p>
        </p:txBody>
      </p:sp>
      <p:pic>
        <p:nvPicPr>
          <p:cNvPr id="6" name="Espace réservé pour une image  6"/>
          <p:cNvPicPr>
            <a:picLocks noGrp="1" noChangeAspect="1"/>
          </p:cNvPicPr>
          <p:nvPr/>
        </p:nvPicPr>
        <p:blipFill>
          <a:blip r:embed="rId3">
            <a:extLst>
              <a:ext uri="{28A0092B-C50C-407E-A947-70E740481C1C}">
                <a14:useLocalDpi xmlns:a14="http://schemas.microsoft.com/office/drawing/2010/main" val="0"/>
              </a:ext>
            </a:extLst>
          </a:blip>
          <a:srcRect t="14" b="14"/>
          <a:stretch>
            <a:fillRect/>
          </a:stretch>
        </p:blipFill>
        <p:spPr bwMode="gray">
          <a:xfrm>
            <a:off x="-5945" y="0"/>
            <a:ext cx="9155891" cy="343153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3719 w 10000"/>
              <a:gd name="connsiteY3" fmla="*/ 9987 h 10000"/>
              <a:gd name="connsiteX4" fmla="*/ 0 w 10000"/>
              <a:gd name="connsiteY4" fmla="*/ 10000 h 10000"/>
              <a:gd name="connsiteX5" fmla="*/ 0 w 10000"/>
              <a:gd name="connsiteY5" fmla="*/ 0 h 10000"/>
              <a:gd name="connsiteX0" fmla="*/ 0 w 10007"/>
              <a:gd name="connsiteY0" fmla="*/ 0 h 10000"/>
              <a:gd name="connsiteX1" fmla="*/ 10000 w 10007"/>
              <a:gd name="connsiteY1" fmla="*/ 0 h 10000"/>
              <a:gd name="connsiteX2" fmla="*/ 10007 w 10007"/>
              <a:gd name="connsiteY2" fmla="*/ 6381 h 10000"/>
              <a:gd name="connsiteX3" fmla="*/ 3719 w 10007"/>
              <a:gd name="connsiteY3" fmla="*/ 9987 h 10000"/>
              <a:gd name="connsiteX4" fmla="*/ 0 w 10007"/>
              <a:gd name="connsiteY4" fmla="*/ 10000 h 10000"/>
              <a:gd name="connsiteX5" fmla="*/ 0 w 10007"/>
              <a:gd name="connsiteY5" fmla="*/ 0 h 10000"/>
              <a:gd name="connsiteX0" fmla="*/ 0 w 10007"/>
              <a:gd name="connsiteY0" fmla="*/ 0 h 9987"/>
              <a:gd name="connsiteX1" fmla="*/ 10000 w 10007"/>
              <a:gd name="connsiteY1" fmla="*/ 0 h 9987"/>
              <a:gd name="connsiteX2" fmla="*/ 10007 w 10007"/>
              <a:gd name="connsiteY2" fmla="*/ 6381 h 9987"/>
              <a:gd name="connsiteX3" fmla="*/ 3719 w 10007"/>
              <a:gd name="connsiteY3" fmla="*/ 9987 h 9987"/>
              <a:gd name="connsiteX4" fmla="*/ 0 w 10007"/>
              <a:gd name="connsiteY4" fmla="*/ 9013 h 9987"/>
              <a:gd name="connsiteX5" fmla="*/ 0 w 10007"/>
              <a:gd name="connsiteY5" fmla="*/ 0 h 9987"/>
              <a:gd name="connsiteX0" fmla="*/ 0 w 10000"/>
              <a:gd name="connsiteY0" fmla="*/ 0 h 9025"/>
              <a:gd name="connsiteX1" fmla="*/ 9993 w 10000"/>
              <a:gd name="connsiteY1" fmla="*/ 0 h 9025"/>
              <a:gd name="connsiteX2" fmla="*/ 10000 w 10000"/>
              <a:gd name="connsiteY2" fmla="*/ 6389 h 9025"/>
              <a:gd name="connsiteX3" fmla="*/ 0 w 10000"/>
              <a:gd name="connsiteY3" fmla="*/ 9025 h 9025"/>
              <a:gd name="connsiteX4" fmla="*/ 0 w 10000"/>
              <a:gd name="connsiteY4" fmla="*/ 0 h 9025"/>
              <a:gd name="connsiteX0" fmla="*/ 0 w 10000"/>
              <a:gd name="connsiteY0" fmla="*/ 0 h 10472"/>
              <a:gd name="connsiteX1" fmla="*/ 9993 w 10000"/>
              <a:gd name="connsiteY1" fmla="*/ 0 h 10472"/>
              <a:gd name="connsiteX2" fmla="*/ 10000 w 10000"/>
              <a:gd name="connsiteY2" fmla="*/ 7079 h 10472"/>
              <a:gd name="connsiteX3" fmla="*/ 0 w 10000"/>
              <a:gd name="connsiteY3" fmla="*/ 10000 h 10472"/>
              <a:gd name="connsiteX4" fmla="*/ 0 w 10000"/>
              <a:gd name="connsiteY4" fmla="*/ 0 h 10472"/>
              <a:gd name="connsiteX0" fmla="*/ 0 w 10000"/>
              <a:gd name="connsiteY0" fmla="*/ 0 h 11183"/>
              <a:gd name="connsiteX1" fmla="*/ 9993 w 10000"/>
              <a:gd name="connsiteY1" fmla="*/ 0 h 11183"/>
              <a:gd name="connsiteX2" fmla="*/ 10000 w 10000"/>
              <a:gd name="connsiteY2" fmla="*/ 7079 h 11183"/>
              <a:gd name="connsiteX3" fmla="*/ 0 w 10000"/>
              <a:gd name="connsiteY3" fmla="*/ 10000 h 11183"/>
              <a:gd name="connsiteX4" fmla="*/ 0 w 10000"/>
              <a:gd name="connsiteY4" fmla="*/ 0 h 11183"/>
              <a:gd name="connsiteX0" fmla="*/ 0 w 10000"/>
              <a:gd name="connsiteY0" fmla="*/ 0 h 10948"/>
              <a:gd name="connsiteX1" fmla="*/ 9993 w 10000"/>
              <a:gd name="connsiteY1" fmla="*/ 0 h 10948"/>
              <a:gd name="connsiteX2" fmla="*/ 10000 w 10000"/>
              <a:gd name="connsiteY2" fmla="*/ 7079 h 10948"/>
              <a:gd name="connsiteX3" fmla="*/ 0 w 10000"/>
              <a:gd name="connsiteY3" fmla="*/ 10000 h 10948"/>
              <a:gd name="connsiteX4" fmla="*/ 0 w 10000"/>
              <a:gd name="connsiteY4" fmla="*/ 0 h 10948"/>
              <a:gd name="connsiteX0" fmla="*/ 0 w 10000"/>
              <a:gd name="connsiteY0" fmla="*/ 0 h 11076"/>
              <a:gd name="connsiteX1" fmla="*/ 9993 w 10000"/>
              <a:gd name="connsiteY1" fmla="*/ 0 h 11076"/>
              <a:gd name="connsiteX2" fmla="*/ 10000 w 10000"/>
              <a:gd name="connsiteY2" fmla="*/ 7079 h 11076"/>
              <a:gd name="connsiteX3" fmla="*/ 0 w 10000"/>
              <a:gd name="connsiteY3" fmla="*/ 10000 h 11076"/>
              <a:gd name="connsiteX4" fmla="*/ 0 w 10000"/>
              <a:gd name="connsiteY4" fmla="*/ 0 h 11076"/>
              <a:gd name="connsiteX0" fmla="*/ 0 w 10000"/>
              <a:gd name="connsiteY0" fmla="*/ 0 h 10908"/>
              <a:gd name="connsiteX1" fmla="*/ 9993 w 10000"/>
              <a:gd name="connsiteY1" fmla="*/ 0 h 10908"/>
              <a:gd name="connsiteX2" fmla="*/ 10000 w 10000"/>
              <a:gd name="connsiteY2" fmla="*/ 7079 h 10908"/>
              <a:gd name="connsiteX3" fmla="*/ 0 w 10000"/>
              <a:gd name="connsiteY3" fmla="*/ 10000 h 10908"/>
              <a:gd name="connsiteX4" fmla="*/ 0 w 10000"/>
              <a:gd name="connsiteY4" fmla="*/ 0 h 10908"/>
              <a:gd name="connsiteX0" fmla="*/ 0 w 10000"/>
              <a:gd name="connsiteY0" fmla="*/ 0 h 10903"/>
              <a:gd name="connsiteX1" fmla="*/ 9993 w 10000"/>
              <a:gd name="connsiteY1" fmla="*/ 0 h 10903"/>
              <a:gd name="connsiteX2" fmla="*/ 10000 w 10000"/>
              <a:gd name="connsiteY2" fmla="*/ 7079 h 10903"/>
              <a:gd name="connsiteX3" fmla="*/ 0 w 10000"/>
              <a:gd name="connsiteY3" fmla="*/ 10000 h 10903"/>
              <a:gd name="connsiteX4" fmla="*/ 0 w 10000"/>
              <a:gd name="connsiteY4" fmla="*/ 0 h 10903"/>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171"/>
              <a:gd name="connsiteX1" fmla="*/ 9993 w 10000"/>
              <a:gd name="connsiteY1" fmla="*/ 0 h 11171"/>
              <a:gd name="connsiteX2" fmla="*/ 10000 w 10000"/>
              <a:gd name="connsiteY2" fmla="*/ 7079 h 11171"/>
              <a:gd name="connsiteX3" fmla="*/ 4032 w 10000"/>
              <a:gd name="connsiteY3" fmla="*/ 11028 h 11171"/>
              <a:gd name="connsiteX4" fmla="*/ 0 w 10000"/>
              <a:gd name="connsiteY4" fmla="*/ 10000 h 11171"/>
              <a:gd name="connsiteX5" fmla="*/ 0 w 10000"/>
              <a:gd name="connsiteY5" fmla="*/ 0 h 11171"/>
              <a:gd name="connsiteX0" fmla="*/ 0 w 10000"/>
              <a:gd name="connsiteY0" fmla="*/ 0 h 11031"/>
              <a:gd name="connsiteX1" fmla="*/ 9993 w 10000"/>
              <a:gd name="connsiteY1" fmla="*/ 0 h 11031"/>
              <a:gd name="connsiteX2" fmla="*/ 10000 w 10000"/>
              <a:gd name="connsiteY2" fmla="*/ 7079 h 11031"/>
              <a:gd name="connsiteX3" fmla="*/ 4032 w 10000"/>
              <a:gd name="connsiteY3" fmla="*/ 11028 h 11031"/>
              <a:gd name="connsiteX4" fmla="*/ 0 w 10000"/>
              <a:gd name="connsiteY4" fmla="*/ 10000 h 11031"/>
              <a:gd name="connsiteX5" fmla="*/ 0 w 10000"/>
              <a:gd name="connsiteY5" fmla="*/ 0 h 11031"/>
              <a:gd name="connsiteX0" fmla="*/ 0 w 10000"/>
              <a:gd name="connsiteY0" fmla="*/ 0 h 11048"/>
              <a:gd name="connsiteX1" fmla="*/ 9993 w 10000"/>
              <a:gd name="connsiteY1" fmla="*/ 0 h 11048"/>
              <a:gd name="connsiteX2" fmla="*/ 10000 w 10000"/>
              <a:gd name="connsiteY2" fmla="*/ 7079 h 11048"/>
              <a:gd name="connsiteX3" fmla="*/ 4032 w 10000"/>
              <a:gd name="connsiteY3" fmla="*/ 11028 h 11048"/>
              <a:gd name="connsiteX4" fmla="*/ 0 w 10000"/>
              <a:gd name="connsiteY4" fmla="*/ 10000 h 11048"/>
              <a:gd name="connsiteX5" fmla="*/ 0 w 10000"/>
              <a:gd name="connsiteY5" fmla="*/ 0 h 11048"/>
              <a:gd name="connsiteX0" fmla="*/ 0 w 10010"/>
              <a:gd name="connsiteY0" fmla="*/ 663 h 11048"/>
              <a:gd name="connsiteX1" fmla="*/ 10003 w 10010"/>
              <a:gd name="connsiteY1" fmla="*/ 0 h 11048"/>
              <a:gd name="connsiteX2" fmla="*/ 10010 w 10010"/>
              <a:gd name="connsiteY2" fmla="*/ 7079 h 11048"/>
              <a:gd name="connsiteX3" fmla="*/ 4042 w 10010"/>
              <a:gd name="connsiteY3" fmla="*/ 11028 h 11048"/>
              <a:gd name="connsiteX4" fmla="*/ 10 w 10010"/>
              <a:gd name="connsiteY4" fmla="*/ 10000 h 11048"/>
              <a:gd name="connsiteX5" fmla="*/ 0 w 10010"/>
              <a:gd name="connsiteY5" fmla="*/ 663 h 11048"/>
              <a:gd name="connsiteX0" fmla="*/ 0 w 10010"/>
              <a:gd name="connsiteY0" fmla="*/ 0 h 10385"/>
              <a:gd name="connsiteX1" fmla="*/ 10003 w 10010"/>
              <a:gd name="connsiteY1" fmla="*/ 0 h 10385"/>
              <a:gd name="connsiteX2" fmla="*/ 10010 w 10010"/>
              <a:gd name="connsiteY2" fmla="*/ 6416 h 10385"/>
              <a:gd name="connsiteX3" fmla="*/ 4042 w 10010"/>
              <a:gd name="connsiteY3" fmla="*/ 10365 h 10385"/>
              <a:gd name="connsiteX4" fmla="*/ 10 w 10010"/>
              <a:gd name="connsiteY4" fmla="*/ 9337 h 10385"/>
              <a:gd name="connsiteX5" fmla="*/ 0 w 10010"/>
              <a:gd name="connsiteY5" fmla="*/ 0 h 10385"/>
              <a:gd name="connsiteX0" fmla="*/ 0 w 10003"/>
              <a:gd name="connsiteY0" fmla="*/ 0 h 10404"/>
              <a:gd name="connsiteX1" fmla="*/ 9996 w 10003"/>
              <a:gd name="connsiteY1" fmla="*/ 19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8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1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6"/>
              <a:gd name="connsiteY0" fmla="*/ 0 h 10382"/>
              <a:gd name="connsiteX1" fmla="*/ 10006 w 10006"/>
              <a:gd name="connsiteY1" fmla="*/ 9 h 10382"/>
              <a:gd name="connsiteX2" fmla="*/ 10006 w 10006"/>
              <a:gd name="connsiteY2" fmla="*/ 6413 h 10382"/>
              <a:gd name="connsiteX3" fmla="*/ 4038 w 10006"/>
              <a:gd name="connsiteY3" fmla="*/ 10362 h 10382"/>
              <a:gd name="connsiteX4" fmla="*/ 6 w 10006"/>
              <a:gd name="connsiteY4" fmla="*/ 9334 h 10382"/>
              <a:gd name="connsiteX5" fmla="*/ 0 w 10006"/>
              <a:gd name="connsiteY5" fmla="*/ 0 h 1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10382">
                <a:moveTo>
                  <a:pt x="0" y="0"/>
                </a:moveTo>
                <a:lnTo>
                  <a:pt x="10006" y="9"/>
                </a:lnTo>
                <a:cubicBezTo>
                  <a:pt x="10008" y="2369"/>
                  <a:pt x="10004" y="4054"/>
                  <a:pt x="10006" y="6413"/>
                </a:cubicBezTo>
                <a:cubicBezTo>
                  <a:pt x="7507" y="10149"/>
                  <a:pt x="4067" y="10394"/>
                  <a:pt x="4038" y="10362"/>
                </a:cubicBezTo>
                <a:cubicBezTo>
                  <a:pt x="4002" y="10407"/>
                  <a:pt x="1781" y="10476"/>
                  <a:pt x="6" y="9334"/>
                </a:cubicBezTo>
                <a:cubicBezTo>
                  <a:pt x="3" y="6222"/>
                  <a:pt x="3" y="3112"/>
                  <a:pt x="0" y="0"/>
                </a:cubicBezTo>
                <a:close/>
              </a:path>
            </a:pathLst>
          </a:custGeom>
        </p:spPr>
      </p:pic>
    </p:spTree>
    <p:extLst>
      <p:ext uri="{BB962C8B-B14F-4D97-AF65-F5344CB8AC3E}">
        <p14:creationId xmlns:p14="http://schemas.microsoft.com/office/powerpoint/2010/main" val="2265833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Présentation du MENU</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7</a:t>
            </a:fld>
            <a:endParaRPr lang="fr-FR" dirty="0"/>
          </a:p>
        </p:txBody>
      </p:sp>
      <p:sp>
        <p:nvSpPr>
          <p:cNvPr id="5" name="Espace réservé du contenu 4"/>
          <p:cNvSpPr>
            <a:spLocks noGrp="1"/>
          </p:cNvSpPr>
          <p:nvPr>
            <p:ph sz="quarter" idx="13"/>
          </p:nvPr>
        </p:nvSpPr>
        <p:spPr>
          <a:xfrm>
            <a:off x="515938" y="1317087"/>
            <a:ext cx="8088312" cy="5064241"/>
          </a:xfrm>
        </p:spPr>
        <p:txBody>
          <a:bodyPr/>
          <a:lstStyle/>
          <a:p>
            <a:r>
              <a:rPr lang="fr-FR" dirty="0"/>
              <a:t>Le </a:t>
            </a:r>
            <a:r>
              <a:rPr lang="fr-FR" dirty="0" smtClean="0"/>
              <a:t>menu regroupe les différentes </a:t>
            </a:r>
            <a:r>
              <a:rPr lang="fr-FR" dirty="0"/>
              <a:t>fonctionnalité d’</a:t>
            </a:r>
            <a:r>
              <a:rPr lang="fr-FR" dirty="0" err="1"/>
              <a:t>Atom</a:t>
            </a:r>
            <a:r>
              <a:rPr lang="fr-FR" dirty="0"/>
              <a:t> </a:t>
            </a:r>
            <a:r>
              <a:rPr lang="fr-FR" dirty="0" smtClean="0"/>
              <a:t>par thème</a:t>
            </a:r>
          </a:p>
          <a:p>
            <a:endParaRPr lang="fr-FR" dirty="0" smtClean="0"/>
          </a:p>
          <a:p>
            <a:pPr lvl="1"/>
            <a:endParaRPr lang="fr-FR" dirty="0" smtClean="0"/>
          </a:p>
          <a:p>
            <a:endParaRPr lang="fr-FR" dirty="0"/>
          </a:p>
          <a:p>
            <a:r>
              <a:rPr lang="fr-FR" dirty="0" err="1"/>
              <a:t>Reporting</a:t>
            </a:r>
            <a:r>
              <a:rPr lang="fr-FR" dirty="0"/>
              <a:t> :  Regroupe toutes les fonctionnalités liées à la gestion du </a:t>
            </a:r>
            <a:r>
              <a:rPr lang="fr-FR" dirty="0" err="1"/>
              <a:t>reporting</a:t>
            </a:r>
            <a:r>
              <a:rPr lang="fr-FR" dirty="0"/>
              <a:t>.</a:t>
            </a:r>
          </a:p>
          <a:p>
            <a:pPr lvl="1"/>
            <a:r>
              <a:rPr lang="fr-FR" dirty="0"/>
              <a:t>Saisir mon </a:t>
            </a:r>
            <a:r>
              <a:rPr lang="fr-FR" dirty="0" err="1"/>
              <a:t>reporting</a:t>
            </a:r>
            <a:r>
              <a:rPr lang="fr-FR" dirty="0"/>
              <a:t>	</a:t>
            </a:r>
          </a:p>
          <a:p>
            <a:pPr lvl="1"/>
            <a:r>
              <a:rPr lang="fr-FR" dirty="0"/>
              <a:t>Visualiser mon </a:t>
            </a:r>
            <a:r>
              <a:rPr lang="fr-FR" dirty="0" err="1"/>
              <a:t>reporting</a:t>
            </a:r>
            <a:endParaRPr lang="fr-FR" dirty="0"/>
          </a:p>
          <a:p>
            <a:pPr lvl="1"/>
            <a:r>
              <a:rPr lang="fr-FR" dirty="0"/>
              <a:t>Éditer mon </a:t>
            </a:r>
            <a:r>
              <a:rPr lang="fr-FR" dirty="0" err="1"/>
              <a:t>reporting</a:t>
            </a:r>
            <a:endParaRPr lang="fr-FR" dirty="0"/>
          </a:p>
          <a:p>
            <a:r>
              <a:rPr lang="fr-FR" dirty="0"/>
              <a:t>Projets : Rassemblement de toutes les vues liées à la gestion directe d’un projet.</a:t>
            </a:r>
          </a:p>
          <a:p>
            <a:pPr lvl="1"/>
            <a:r>
              <a:rPr lang="fr-FR" dirty="0"/>
              <a:t>Gérer projet</a:t>
            </a:r>
          </a:p>
          <a:p>
            <a:pPr lvl="1"/>
            <a:r>
              <a:rPr lang="fr-FR" dirty="0"/>
              <a:t>Importer tâches</a:t>
            </a:r>
          </a:p>
          <a:p>
            <a:pPr lvl="1"/>
            <a:r>
              <a:rPr lang="fr-FR" dirty="0"/>
              <a:t>Retours</a:t>
            </a:r>
          </a:p>
          <a:p>
            <a:endParaRPr lang="fr-FR" dirty="0" smtClean="0"/>
          </a:p>
          <a:p>
            <a:endParaRPr lang="fr-FR" dirty="0"/>
          </a:p>
          <a:p>
            <a:endParaRPr lang="fr-FR" dirty="0" smtClean="0"/>
          </a:p>
        </p:txBody>
      </p:sp>
      <p:pic>
        <p:nvPicPr>
          <p:cNvPr id="6" name="Image 5" descr="Index - Atom - Google Chrome"/>
          <p:cNvPicPr>
            <a:picLocks noChangeAspect="1"/>
          </p:cNvPicPr>
          <p:nvPr/>
        </p:nvPicPr>
        <p:blipFill rotWithShape="1">
          <a:blip r:embed="rId2">
            <a:extLst>
              <a:ext uri="{28A0092B-C50C-407E-A947-70E740481C1C}">
                <a14:useLocalDpi xmlns:a14="http://schemas.microsoft.com/office/drawing/2010/main" val="0"/>
              </a:ext>
            </a:extLst>
          </a:blip>
          <a:srcRect l="5555" t="7944" r="32939" b="78722"/>
          <a:stretch/>
        </p:blipFill>
        <p:spPr>
          <a:xfrm>
            <a:off x="544439" y="1700808"/>
            <a:ext cx="7253223" cy="1325401"/>
          </a:xfrm>
          <a:prstGeom prst="rect">
            <a:avLst/>
          </a:prstGeom>
        </p:spPr>
      </p:pic>
    </p:spTree>
    <p:extLst>
      <p:ext uri="{BB962C8B-B14F-4D97-AF65-F5344CB8AC3E}">
        <p14:creationId xmlns:p14="http://schemas.microsoft.com/office/powerpoint/2010/main" val="1136398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Suivi </a:t>
            </a:r>
            <a:r>
              <a:rPr lang="fr-FR" dirty="0" smtClean="0"/>
              <a:t>Projet</a:t>
            </a:r>
            <a:r>
              <a:rPr lang="fr-FR" dirty="0"/>
              <a:t/>
            </a:r>
            <a:br>
              <a:rPr lang="fr-FR" dirty="0"/>
            </a:b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70</a:t>
            </a:fld>
            <a:endParaRPr lang="fr-FR" dirty="0"/>
          </a:p>
        </p:txBody>
      </p:sp>
      <p:sp>
        <p:nvSpPr>
          <p:cNvPr id="9" name="Espace réservé du contenu 4"/>
          <p:cNvSpPr txBox="1">
            <a:spLocks/>
          </p:cNvSpPr>
          <p:nvPr/>
        </p:nvSpPr>
        <p:spPr>
          <a:xfrm>
            <a:off x="418356" y="1401750"/>
            <a:ext cx="8088312"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Font typeface="Calibri" panose="020F0502020204030204" pitchFamily="34" charset="0"/>
              <a:buNone/>
            </a:pPr>
            <a:r>
              <a:rPr lang="fr-FR" dirty="0" smtClean="0"/>
              <a:t>Suivi Projet</a:t>
            </a:r>
          </a:p>
          <a:p>
            <a:pPr lvl="1">
              <a:buClr>
                <a:schemeClr val="accent1"/>
              </a:buClr>
              <a:buFont typeface="Wingdings" panose="05000000000000000000" pitchFamily="2" charset="2"/>
              <a:buChar char="ü"/>
            </a:pPr>
            <a:r>
              <a:rPr lang="fr-FR" sz="1400" dirty="0" smtClean="0"/>
              <a:t>Aller dans le menu Suivi et cliquer sur récapitulatif Projet</a:t>
            </a:r>
          </a:p>
          <a:p>
            <a:pPr marL="473075" lvl="1" indent="0">
              <a:buClr>
                <a:schemeClr val="accent1"/>
              </a:buClr>
              <a:buNone/>
            </a:pPr>
            <a:r>
              <a:rPr lang="fr-FR" sz="1400" dirty="0"/>
              <a:t> </a:t>
            </a:r>
            <a:r>
              <a:rPr lang="fr-FR" sz="1400" dirty="0" smtClean="0"/>
              <a:t>     Cette fonctionnalité permet au référent ou au pilote du projet d’avoir une vision sur les différents</a:t>
            </a:r>
          </a:p>
          <a:p>
            <a:pPr marL="473075" lvl="1" indent="0">
              <a:buClr>
                <a:schemeClr val="accent1"/>
              </a:buClr>
              <a:buNone/>
            </a:pPr>
            <a:r>
              <a:rPr lang="fr-FR" sz="1400" dirty="0"/>
              <a:t> </a:t>
            </a:r>
            <a:r>
              <a:rPr lang="fr-FR" sz="1400" dirty="0" smtClean="0"/>
              <a:t>     projets ou domaines qui existent au sein de votre CDS.</a:t>
            </a:r>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r>
              <a:rPr lang="fr-FR" sz="1400" dirty="0" smtClean="0"/>
              <a:t>Définir vos filtres de façon pertinente afin d’avoir une visibilité sur les échéances de livraison des différents composants. </a:t>
            </a:r>
          </a:p>
          <a:p>
            <a:pPr lvl="1">
              <a:buClr>
                <a:schemeClr val="accent1"/>
              </a:buClr>
              <a:buFont typeface="Wingdings" panose="05000000000000000000" pitchFamily="2" charset="2"/>
              <a:buChar char="ü"/>
            </a:pPr>
            <a:r>
              <a:rPr lang="fr-FR" sz="1400" dirty="0" smtClean="0"/>
              <a:t>Permet d’avoir : - Avancement du projet </a:t>
            </a:r>
          </a:p>
          <a:p>
            <a:pPr marL="473075" lvl="1" indent="0">
              <a:buClr>
                <a:schemeClr val="accent1"/>
              </a:buClr>
              <a:buNone/>
            </a:pPr>
            <a:r>
              <a:rPr lang="fr-FR" sz="1400" dirty="0"/>
              <a:t> </a:t>
            </a:r>
            <a:r>
              <a:rPr lang="fr-FR" sz="1400" dirty="0" smtClean="0"/>
              <a:t>                                   - Charge </a:t>
            </a:r>
          </a:p>
          <a:p>
            <a:pPr marL="473075" lvl="1" indent="0">
              <a:buClr>
                <a:schemeClr val="accent1"/>
              </a:buClr>
              <a:buNone/>
            </a:pPr>
            <a:r>
              <a:rPr lang="fr-FR" sz="1400" dirty="0"/>
              <a:t>	</a:t>
            </a:r>
            <a:r>
              <a:rPr lang="fr-FR" sz="1400" dirty="0" smtClean="0"/>
              <a:t>	  - TNF ( Temps non facturé) ou Surproduction </a:t>
            </a:r>
          </a:p>
          <a:p>
            <a:pPr marL="473075" lvl="1" indent="0">
              <a:buClr>
                <a:schemeClr val="accent1"/>
              </a:buClr>
              <a:buNone/>
            </a:pPr>
            <a:r>
              <a:rPr lang="fr-FR" sz="1400" dirty="0"/>
              <a:t>	</a:t>
            </a:r>
            <a:r>
              <a:rPr lang="fr-FR" sz="1400" dirty="0" smtClean="0"/>
              <a:t>	  - Statut des composants</a:t>
            </a:r>
          </a:p>
          <a:p>
            <a:pPr marL="473075" lvl="1" indent="0">
              <a:buClr>
                <a:schemeClr val="accent1"/>
              </a:buClr>
              <a:buNone/>
            </a:pPr>
            <a:r>
              <a:rPr lang="fr-FR" sz="1400" dirty="0"/>
              <a:t>	</a:t>
            </a:r>
            <a:r>
              <a:rPr lang="fr-FR" sz="1400" dirty="0" smtClean="0"/>
              <a:t>	  - RAE </a:t>
            </a:r>
          </a:p>
          <a:p>
            <a:pPr marL="473075" lvl="1" indent="0">
              <a:buClr>
                <a:schemeClr val="accent1"/>
              </a:buClr>
              <a:buNone/>
            </a:pPr>
            <a:endParaRPr lang="fr-FR" sz="1400" dirty="0" smtClean="0"/>
          </a:p>
          <a:p>
            <a:pPr lvl="1">
              <a:buClr>
                <a:schemeClr val="accent1"/>
              </a:buClr>
              <a:buFont typeface="Wingdings" panose="05000000000000000000" pitchFamily="2" charset="2"/>
              <a:buChar char="ü"/>
            </a:pPr>
            <a:r>
              <a:rPr lang="fr-FR" sz="1400" dirty="0" smtClean="0"/>
              <a:t>Il existe un code couleur qui permet de visualiser rapidement les statuts : </a:t>
            </a:r>
          </a:p>
          <a:p>
            <a:pPr marL="473075" lvl="1" indent="0">
              <a:buClr>
                <a:schemeClr val="accent1"/>
              </a:buClr>
              <a:buNone/>
            </a:pPr>
            <a:r>
              <a:rPr lang="fr-FR" sz="1400" dirty="0" smtClean="0"/>
              <a:t>      - Rouge </a:t>
            </a:r>
          </a:p>
          <a:p>
            <a:pPr marL="473075" lvl="1" indent="0">
              <a:buClr>
                <a:schemeClr val="accent1"/>
              </a:buClr>
              <a:buNone/>
            </a:pPr>
            <a:r>
              <a:rPr lang="fr-FR" sz="1400" dirty="0" smtClean="0"/>
              <a:t>      - Orange</a:t>
            </a:r>
          </a:p>
          <a:p>
            <a:pPr marL="473075" lvl="1" indent="0">
              <a:buClr>
                <a:schemeClr val="accent1"/>
              </a:buClr>
              <a:buNone/>
            </a:pPr>
            <a:r>
              <a:rPr lang="fr-FR" sz="1400" dirty="0"/>
              <a:t> </a:t>
            </a:r>
            <a:r>
              <a:rPr lang="fr-FR" sz="1400" dirty="0" smtClean="0"/>
              <a:t>     - Vert clair </a:t>
            </a:r>
          </a:p>
          <a:p>
            <a:pPr marL="473075" lvl="1" indent="0">
              <a:buClr>
                <a:schemeClr val="accent1"/>
              </a:buClr>
              <a:buNone/>
            </a:pPr>
            <a:r>
              <a:rPr lang="fr-FR" sz="1400" dirty="0"/>
              <a:t> </a:t>
            </a:r>
            <a:r>
              <a:rPr lang="fr-FR" sz="1400" dirty="0" smtClean="0"/>
              <a:t>     - Vert foncé </a:t>
            </a:r>
          </a:p>
          <a:p>
            <a:pPr marL="473075" lvl="1" indent="0">
              <a:buClr>
                <a:schemeClr val="accent1"/>
              </a:buClr>
              <a:buNone/>
            </a:pPr>
            <a:r>
              <a:rPr lang="fr-FR" sz="1400" dirty="0" smtClean="0"/>
              <a:t>  </a:t>
            </a:r>
            <a:r>
              <a:rPr lang="fr-FR" sz="1400" dirty="0"/>
              <a:t>	</a:t>
            </a:r>
            <a:endParaRPr lang="fr-FR" sz="1400" dirty="0" smtClean="0"/>
          </a:p>
          <a:p>
            <a:pPr marL="473075" lvl="1" indent="0">
              <a:buClr>
                <a:schemeClr val="accent1"/>
              </a:buClr>
              <a:buNone/>
            </a:pPr>
            <a:endParaRPr lang="fr-FR" sz="1200" dirty="0"/>
          </a:p>
          <a:p>
            <a:pPr marL="473075" lvl="1" indent="0">
              <a:buClr>
                <a:schemeClr val="accent1"/>
              </a:buClr>
              <a:buNone/>
            </a:pPr>
            <a:endParaRPr lang="fr-FR" sz="1200" dirty="0"/>
          </a:p>
          <a:p>
            <a:pPr marL="473075" lvl="1" indent="0">
              <a:buClr>
                <a:schemeClr val="accent1"/>
              </a:buClr>
              <a:buNone/>
            </a:pPr>
            <a:endParaRPr lang="fr-FR" sz="1400" dirty="0" smtClean="0"/>
          </a:p>
          <a:p>
            <a:pPr marL="473075" lvl="1" indent="0">
              <a:buClr>
                <a:schemeClr val="accent1"/>
              </a:buClr>
              <a:buNone/>
            </a:pPr>
            <a:r>
              <a:rPr lang="fr-FR" sz="1400" dirty="0"/>
              <a:t> </a:t>
            </a:r>
            <a:r>
              <a:rPr lang="fr-FR" sz="1400" dirty="0" smtClean="0"/>
              <a:t>       </a:t>
            </a:r>
            <a:r>
              <a:rPr lang="fr-FR" sz="1200" dirty="0" smtClean="0"/>
              <a:t>			</a:t>
            </a:r>
            <a:endParaRPr lang="fr-FR" dirty="0" smtClean="0"/>
          </a:p>
          <a:p>
            <a:pPr marL="0" indent="0">
              <a:buFontTx/>
              <a:buNone/>
            </a:pPr>
            <a:endParaRPr lang="fr-FR" dirty="0"/>
          </a:p>
          <a:p>
            <a:pPr marL="0" indent="0">
              <a:buFontTx/>
              <a:buNone/>
            </a:pPr>
            <a:endParaRPr lang="fr-FR" dirty="0" smtClean="0"/>
          </a:p>
          <a:p>
            <a:pPr marL="0" indent="0">
              <a:buFontTx/>
              <a:buNone/>
            </a:pPr>
            <a:endParaRPr lang="fr-FR" dirty="0"/>
          </a:p>
          <a:p>
            <a:pPr lvl="1">
              <a:buClr>
                <a:schemeClr val="accent1"/>
              </a:buClr>
              <a:buFont typeface="Wingdings" panose="05000000000000000000" pitchFamily="2" charset="2"/>
              <a:buChar char="ü"/>
            </a:pPr>
            <a:endParaRPr lang="fr-FR" sz="1400" dirty="0" smtClean="0"/>
          </a:p>
        </p:txBody>
      </p:sp>
      <p:pic>
        <p:nvPicPr>
          <p:cNvPr id="5" name="Image 4"/>
          <p:cNvPicPr>
            <a:picLocks noChangeAspect="1"/>
          </p:cNvPicPr>
          <p:nvPr/>
        </p:nvPicPr>
        <p:blipFill>
          <a:blip r:embed="rId4"/>
          <a:stretch>
            <a:fillRect/>
          </a:stretch>
        </p:blipFill>
        <p:spPr>
          <a:xfrm>
            <a:off x="2133059" y="5814595"/>
            <a:ext cx="800100" cy="266700"/>
          </a:xfrm>
          <a:prstGeom prst="rect">
            <a:avLst/>
          </a:prstGeom>
        </p:spPr>
      </p:pic>
      <p:pic>
        <p:nvPicPr>
          <p:cNvPr id="7" name="Image 6"/>
          <p:cNvPicPr>
            <a:picLocks noChangeAspect="1"/>
          </p:cNvPicPr>
          <p:nvPr/>
        </p:nvPicPr>
        <p:blipFill>
          <a:blip r:embed="rId5"/>
          <a:stretch>
            <a:fillRect/>
          </a:stretch>
        </p:blipFill>
        <p:spPr>
          <a:xfrm>
            <a:off x="2133059" y="5544583"/>
            <a:ext cx="790575" cy="247650"/>
          </a:xfrm>
          <a:prstGeom prst="rect">
            <a:avLst/>
          </a:prstGeom>
        </p:spPr>
      </p:pic>
      <p:pic>
        <p:nvPicPr>
          <p:cNvPr id="8" name="Image 7"/>
          <p:cNvPicPr>
            <a:picLocks noChangeAspect="1"/>
          </p:cNvPicPr>
          <p:nvPr/>
        </p:nvPicPr>
        <p:blipFill>
          <a:blip r:embed="rId6"/>
          <a:stretch>
            <a:fillRect/>
          </a:stretch>
        </p:blipFill>
        <p:spPr>
          <a:xfrm>
            <a:off x="2142390" y="5278078"/>
            <a:ext cx="771912" cy="242344"/>
          </a:xfrm>
          <a:prstGeom prst="rect">
            <a:avLst/>
          </a:prstGeom>
        </p:spPr>
      </p:pic>
      <p:pic>
        <p:nvPicPr>
          <p:cNvPr id="10" name="Image 9"/>
          <p:cNvPicPr>
            <a:picLocks noChangeAspect="1"/>
          </p:cNvPicPr>
          <p:nvPr/>
        </p:nvPicPr>
        <p:blipFill>
          <a:blip r:embed="rId7"/>
          <a:stretch>
            <a:fillRect/>
          </a:stretch>
        </p:blipFill>
        <p:spPr>
          <a:xfrm>
            <a:off x="2123727" y="5009947"/>
            <a:ext cx="790575" cy="257175"/>
          </a:xfrm>
          <a:prstGeom prst="rect">
            <a:avLst/>
          </a:prstGeom>
        </p:spPr>
      </p:pic>
      <p:sp>
        <p:nvSpPr>
          <p:cNvPr id="11" name="Rectangle 10"/>
          <p:cNvSpPr/>
          <p:nvPr/>
        </p:nvSpPr>
        <p:spPr>
          <a:xfrm rot="2481566">
            <a:off x="6789769" y="569929"/>
            <a:ext cx="1984839" cy="923330"/>
          </a:xfrm>
          <a:prstGeom prst="rect">
            <a:avLst/>
          </a:prstGeom>
          <a:noFill/>
        </p:spPr>
        <p:txBody>
          <a:bodyPr wrap="none" lIns="91440" tIns="45720" rIns="91440" bIns="45720">
            <a:spAutoFit/>
          </a:bodyPr>
          <a:lstStyle/>
          <a:p>
            <a:pPr algn="ctr"/>
            <a:r>
              <a:rPr lang="fr-FR" sz="5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À finir</a:t>
            </a:r>
            <a:endParaRPr lang="fr-FR"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867824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REPORTING</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71</a:t>
            </a:fld>
            <a:endParaRPr lang="fr-FR" dirty="0"/>
          </a:p>
        </p:txBody>
      </p:sp>
      <p:sp>
        <p:nvSpPr>
          <p:cNvPr id="9" name="Espace réservé du contenu 4"/>
          <p:cNvSpPr txBox="1">
            <a:spLocks/>
          </p:cNvSpPr>
          <p:nvPr/>
        </p:nvSpPr>
        <p:spPr>
          <a:xfrm>
            <a:off x="418356" y="1401750"/>
            <a:ext cx="8088312"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3"/>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Font typeface="Calibri" panose="020F0502020204030204" pitchFamily="34" charset="0"/>
              <a:buNone/>
            </a:pPr>
            <a:r>
              <a:rPr lang="fr-FR" dirty="0" smtClean="0"/>
              <a:t>Suivi Projet</a:t>
            </a:r>
          </a:p>
          <a:p>
            <a:pPr lvl="1">
              <a:buClr>
                <a:schemeClr val="accent1"/>
              </a:buClr>
              <a:buFont typeface="Wingdings" panose="05000000000000000000" pitchFamily="2" charset="2"/>
              <a:buChar char="ü"/>
            </a:pPr>
            <a:r>
              <a:rPr lang="fr-FR" sz="1400" dirty="0" smtClean="0"/>
              <a:t>Aller dans le menu Suivi et cliquer sur récapitulatif Projet</a:t>
            </a:r>
          </a:p>
          <a:p>
            <a:pPr marL="473075" lvl="1" indent="0">
              <a:buClr>
                <a:schemeClr val="accent1"/>
              </a:buClr>
              <a:buNone/>
            </a:pPr>
            <a:r>
              <a:rPr lang="fr-FR" sz="1400" dirty="0"/>
              <a:t> </a:t>
            </a:r>
            <a:r>
              <a:rPr lang="fr-FR" sz="1400" dirty="0" smtClean="0"/>
              <a:t>     Récapitulatif des projets d’un domaine – Vision Rapide et synthétique</a:t>
            </a:r>
          </a:p>
          <a:p>
            <a:pPr marL="473075" lvl="1" indent="0">
              <a:buClr>
                <a:schemeClr val="accent1"/>
              </a:buClr>
              <a:buNone/>
            </a:pPr>
            <a:r>
              <a:rPr lang="fr-FR" sz="1400" dirty="0"/>
              <a:t> </a:t>
            </a:r>
            <a:r>
              <a:rPr lang="fr-FR" sz="1400" dirty="0" smtClean="0"/>
              <a:t>         </a:t>
            </a:r>
          </a:p>
          <a:p>
            <a:pPr marL="473075" lvl="1" indent="0">
              <a:buClr>
                <a:schemeClr val="accent1"/>
              </a:buClr>
              <a:buNone/>
            </a:pPr>
            <a:r>
              <a:rPr lang="fr-FR" sz="1400" dirty="0"/>
              <a:t>	</a:t>
            </a:r>
            <a:endParaRPr lang="fr-FR" sz="1400" dirty="0" smtClean="0"/>
          </a:p>
          <a:p>
            <a:pPr marL="473075" lvl="1" indent="0">
              <a:buClr>
                <a:schemeClr val="accent1"/>
              </a:buClr>
              <a:buNone/>
            </a:pPr>
            <a:endParaRPr lang="fr-FR" sz="1200" dirty="0"/>
          </a:p>
          <a:p>
            <a:pPr marL="473075" lvl="1" indent="0">
              <a:buClr>
                <a:schemeClr val="accent1"/>
              </a:buClr>
              <a:buNone/>
            </a:pPr>
            <a:endParaRPr lang="fr-FR" sz="1200" dirty="0"/>
          </a:p>
          <a:p>
            <a:pPr marL="473075" lvl="1" indent="0">
              <a:buClr>
                <a:schemeClr val="accent1"/>
              </a:buClr>
              <a:buNone/>
            </a:pPr>
            <a:endParaRPr lang="fr-FR" sz="1400" dirty="0" smtClean="0"/>
          </a:p>
          <a:p>
            <a:pPr marL="473075" lvl="1" indent="0">
              <a:buClr>
                <a:schemeClr val="accent1"/>
              </a:buClr>
              <a:buNone/>
            </a:pPr>
            <a:r>
              <a:rPr lang="fr-FR" sz="1400" dirty="0"/>
              <a:t> </a:t>
            </a:r>
            <a:r>
              <a:rPr lang="fr-FR" sz="1400" dirty="0" smtClean="0"/>
              <a:t>       </a:t>
            </a:r>
            <a:r>
              <a:rPr lang="fr-FR" sz="1200" dirty="0" smtClean="0"/>
              <a:t>			</a:t>
            </a:r>
            <a:endParaRPr lang="fr-FR" dirty="0" smtClean="0"/>
          </a:p>
          <a:p>
            <a:pPr marL="0" indent="0">
              <a:buFontTx/>
              <a:buNone/>
            </a:pPr>
            <a:endParaRPr lang="fr-FR" dirty="0"/>
          </a:p>
          <a:p>
            <a:pPr marL="0" indent="0">
              <a:buFontTx/>
              <a:buNone/>
            </a:pPr>
            <a:endParaRPr lang="fr-FR" dirty="0" smtClean="0"/>
          </a:p>
          <a:p>
            <a:pPr marL="0" indent="0">
              <a:buFontTx/>
              <a:buNone/>
            </a:pPr>
            <a:endParaRPr lang="fr-FR" dirty="0"/>
          </a:p>
          <a:p>
            <a:pPr lvl="1">
              <a:buClr>
                <a:schemeClr val="accent1"/>
              </a:buClr>
              <a:buFont typeface="Wingdings" panose="05000000000000000000" pitchFamily="2" charset="2"/>
              <a:buChar char="ü"/>
            </a:pPr>
            <a:r>
              <a:rPr lang="fr-FR" sz="1400" dirty="0" smtClean="0"/>
              <a:t>Récapitulatif des PV de Recette en cours, Livraison à faire.</a:t>
            </a:r>
            <a:endParaRPr lang="fr-FR" sz="1400" dirty="0"/>
          </a:p>
          <a:p>
            <a:pPr lvl="1">
              <a:buClr>
                <a:schemeClr val="accent1"/>
              </a:buClr>
              <a:buFont typeface="Wingdings" panose="05000000000000000000" pitchFamily="2" charset="2"/>
              <a:buChar char="ü"/>
            </a:pPr>
            <a:endParaRPr lang="fr-FR" sz="1400" dirty="0" smtClean="0"/>
          </a:p>
        </p:txBody>
      </p:sp>
      <p:pic>
        <p:nvPicPr>
          <p:cNvPr id="6" name="Image 5"/>
          <p:cNvPicPr>
            <a:picLocks noChangeAspect="1"/>
          </p:cNvPicPr>
          <p:nvPr/>
        </p:nvPicPr>
        <p:blipFill>
          <a:blip r:embed="rId4"/>
          <a:stretch>
            <a:fillRect/>
          </a:stretch>
        </p:blipFill>
        <p:spPr>
          <a:xfrm>
            <a:off x="1115616" y="2420888"/>
            <a:ext cx="7326503" cy="2531260"/>
          </a:xfrm>
          <a:prstGeom prst="rect">
            <a:avLst/>
          </a:prstGeom>
        </p:spPr>
      </p:pic>
    </p:spTree>
    <p:extLst>
      <p:ext uri="{BB962C8B-B14F-4D97-AF65-F5344CB8AC3E}">
        <p14:creationId xmlns:p14="http://schemas.microsoft.com/office/powerpoint/2010/main" val="2284316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REPORTING</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72</a:t>
            </a:fld>
            <a:endParaRPr lang="fr-FR" dirty="0"/>
          </a:p>
        </p:txBody>
      </p:sp>
      <p:sp>
        <p:nvSpPr>
          <p:cNvPr id="9" name="Espace réservé du contenu 4"/>
          <p:cNvSpPr txBox="1">
            <a:spLocks/>
          </p:cNvSpPr>
          <p:nvPr/>
        </p:nvSpPr>
        <p:spPr>
          <a:xfrm>
            <a:off x="418356" y="1401750"/>
            <a:ext cx="8088312" cy="4979578"/>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Font typeface="Calibri" panose="020F0502020204030204" pitchFamily="34" charset="0"/>
              <a:buNone/>
            </a:pPr>
            <a:r>
              <a:rPr lang="fr-FR" dirty="0" smtClean="0"/>
              <a:t>Suivi Projet</a:t>
            </a:r>
          </a:p>
          <a:p>
            <a:pPr lvl="1">
              <a:buClr>
                <a:schemeClr val="accent1"/>
              </a:buClr>
              <a:buFont typeface="Wingdings" panose="05000000000000000000" pitchFamily="2" charset="2"/>
              <a:buChar char="ü"/>
            </a:pPr>
            <a:r>
              <a:rPr lang="fr-FR" sz="1400" dirty="0" smtClean="0"/>
              <a:t>Aller dans le menu Suivi et cliquer Suivi opérationnel</a:t>
            </a:r>
          </a:p>
          <a:p>
            <a:pPr marL="473075" lvl="1" indent="0">
              <a:buClr>
                <a:schemeClr val="accent1"/>
              </a:buClr>
              <a:buNone/>
            </a:pPr>
            <a:r>
              <a:rPr lang="fr-FR" sz="1400" dirty="0"/>
              <a:t> </a:t>
            </a:r>
            <a:r>
              <a:rPr lang="fr-FR" sz="1400" dirty="0" smtClean="0"/>
              <a:t>     Il permet de faire la même chose que la vision récapitulatif, cela permet d’avoir d’autres filtres           </a:t>
            </a:r>
          </a:p>
          <a:p>
            <a:pPr marL="473075" lvl="1" indent="0">
              <a:buClr>
                <a:schemeClr val="accent1"/>
              </a:buClr>
              <a:buNone/>
            </a:pPr>
            <a:r>
              <a:rPr lang="fr-FR" sz="1400" dirty="0"/>
              <a:t>	</a:t>
            </a:r>
            <a:endParaRPr lang="fr-FR" sz="1400" dirty="0" smtClean="0"/>
          </a:p>
          <a:p>
            <a:pPr marL="473075" lvl="1" indent="0">
              <a:buClr>
                <a:schemeClr val="accent1"/>
              </a:buClr>
              <a:buNone/>
            </a:pPr>
            <a:endParaRPr lang="fr-FR" sz="1200" dirty="0"/>
          </a:p>
          <a:p>
            <a:pPr marL="473075" lvl="1" indent="0">
              <a:buClr>
                <a:schemeClr val="accent1"/>
              </a:buClr>
              <a:buNone/>
            </a:pPr>
            <a:endParaRPr lang="fr-FR" sz="1200" dirty="0"/>
          </a:p>
          <a:p>
            <a:pPr marL="473075" lvl="1" indent="0">
              <a:buClr>
                <a:schemeClr val="accent1"/>
              </a:buClr>
              <a:buNone/>
            </a:pPr>
            <a:endParaRPr lang="fr-FR" sz="1400" dirty="0" smtClean="0"/>
          </a:p>
          <a:p>
            <a:pPr marL="473075" lvl="1" indent="0">
              <a:buClr>
                <a:schemeClr val="accent1"/>
              </a:buClr>
              <a:buNone/>
            </a:pPr>
            <a:r>
              <a:rPr lang="fr-FR" sz="1400" dirty="0"/>
              <a:t> </a:t>
            </a:r>
            <a:r>
              <a:rPr lang="fr-FR" sz="1400" dirty="0" smtClean="0"/>
              <a:t>       </a:t>
            </a:r>
            <a:r>
              <a:rPr lang="fr-FR" sz="1200" dirty="0" smtClean="0"/>
              <a:t>			</a:t>
            </a:r>
            <a:endParaRPr lang="fr-FR" dirty="0" smtClean="0"/>
          </a:p>
          <a:p>
            <a:pPr marL="0" indent="0">
              <a:buFontTx/>
              <a:buNone/>
            </a:pPr>
            <a:endParaRPr lang="fr-FR" dirty="0"/>
          </a:p>
          <a:p>
            <a:pPr marL="0" indent="0">
              <a:buFontTx/>
              <a:buNone/>
            </a:pPr>
            <a:endParaRPr lang="fr-FR" dirty="0" smtClean="0"/>
          </a:p>
          <a:p>
            <a:pPr marL="0" indent="0">
              <a:buFontTx/>
              <a:buNone/>
            </a:pPr>
            <a:endParaRPr lang="fr-FR" dirty="0" smtClean="0"/>
          </a:p>
          <a:p>
            <a:pPr marL="0" indent="0">
              <a:buFontTx/>
              <a:buNone/>
            </a:pPr>
            <a:endParaRPr lang="fr-FR" dirty="0"/>
          </a:p>
          <a:p>
            <a:pPr lvl="1">
              <a:buClr>
                <a:schemeClr val="accent1"/>
              </a:buClr>
              <a:buFont typeface="Wingdings" panose="05000000000000000000" pitchFamily="2" charset="2"/>
              <a:buChar char="ü"/>
            </a:pPr>
            <a:r>
              <a:rPr lang="fr-FR" sz="1400" dirty="0" smtClean="0"/>
              <a:t>Réflexion en cours pour avoir la possibilité d’avoir un ensemble de filtre ou sauvegarde de filtre.         </a:t>
            </a:r>
            <a:endParaRPr lang="fr-FR" sz="1400" dirty="0"/>
          </a:p>
          <a:p>
            <a:pPr lvl="1">
              <a:buClr>
                <a:schemeClr val="accent1"/>
              </a:buClr>
              <a:buFont typeface="Wingdings" panose="05000000000000000000" pitchFamily="2" charset="2"/>
              <a:buChar char="ü"/>
            </a:pPr>
            <a:endParaRPr lang="fr-FR" sz="1400" dirty="0" smtClean="0"/>
          </a:p>
        </p:txBody>
      </p:sp>
      <p:pic>
        <p:nvPicPr>
          <p:cNvPr id="5" name="Image 4"/>
          <p:cNvPicPr>
            <a:picLocks noChangeAspect="1"/>
          </p:cNvPicPr>
          <p:nvPr/>
        </p:nvPicPr>
        <p:blipFill>
          <a:blip r:embed="rId5"/>
          <a:stretch>
            <a:fillRect/>
          </a:stretch>
        </p:blipFill>
        <p:spPr>
          <a:xfrm>
            <a:off x="1115616" y="2276872"/>
            <a:ext cx="5472608" cy="3177898"/>
          </a:xfrm>
          <a:prstGeom prst="rect">
            <a:avLst/>
          </a:prstGeom>
        </p:spPr>
      </p:pic>
    </p:spTree>
    <p:extLst>
      <p:ext uri="{BB962C8B-B14F-4D97-AF65-F5344CB8AC3E}">
        <p14:creationId xmlns:p14="http://schemas.microsoft.com/office/powerpoint/2010/main" val="3976217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re 18"/>
          <p:cNvSpPr>
            <a:spLocks noGrp="1"/>
          </p:cNvSpPr>
          <p:nvPr>
            <p:ph type="ctrTitle"/>
          </p:nvPr>
        </p:nvSpPr>
        <p:spPr/>
        <p:txBody>
          <a:bodyPr/>
          <a:lstStyle/>
          <a:p>
            <a:r>
              <a:rPr lang="fr-FR" dirty="0" smtClean="0"/>
              <a:t>Gestion des Activités</a:t>
            </a:r>
            <a:endParaRPr lang="fr-FR" dirty="0"/>
          </a:p>
        </p:txBody>
      </p:sp>
      <p:sp>
        <p:nvSpPr>
          <p:cNvPr id="2" name="Espace réservé du pied de page 1"/>
          <p:cNvSpPr>
            <a:spLocks noGrp="1"/>
          </p:cNvSpPr>
          <p:nvPr>
            <p:ph type="ftr" sz="quarter" idx="13"/>
          </p:nvPr>
        </p:nvSpPr>
        <p:spPr/>
        <p:txBody>
          <a:bodyPr/>
          <a:lstStyle/>
          <a:p>
            <a:r>
              <a:rPr lang="fr-FR" smtClean="0"/>
              <a:t>Guide utilisateur ATOM</a:t>
            </a:r>
            <a:endParaRPr lang="fr-FR" dirty="0"/>
          </a:p>
        </p:txBody>
      </p:sp>
      <p:sp>
        <p:nvSpPr>
          <p:cNvPr id="3" name="Espace réservé du numéro de diapositive 2"/>
          <p:cNvSpPr>
            <a:spLocks noGrp="1"/>
          </p:cNvSpPr>
          <p:nvPr>
            <p:ph type="sldNum" sz="quarter" idx="14"/>
          </p:nvPr>
        </p:nvSpPr>
        <p:spPr/>
        <p:txBody>
          <a:bodyPr/>
          <a:lstStyle/>
          <a:p>
            <a:fld id="{AF43E6FD-AB27-4108-A2FC-346BB5F75E3F}" type="slidenum">
              <a:rPr lang="fr-FR" smtClean="0"/>
              <a:pPr/>
              <a:t>73</a:t>
            </a:fld>
            <a:endParaRPr lang="fr-FR" dirty="0"/>
          </a:p>
        </p:txBody>
      </p:sp>
      <p:pic>
        <p:nvPicPr>
          <p:cNvPr id="6" name="Espace réservé pour une image  8"/>
          <p:cNvPicPr>
            <a:picLocks noGrp="1" noChangeAspect="1"/>
          </p:cNvPicPr>
          <p:nvPr/>
        </p:nvPicPr>
        <p:blipFill>
          <a:blip r:embed="rId3">
            <a:extLst>
              <a:ext uri="{28A0092B-C50C-407E-A947-70E740481C1C}">
                <a14:useLocalDpi xmlns:a14="http://schemas.microsoft.com/office/drawing/2010/main" val="0"/>
              </a:ext>
            </a:extLst>
          </a:blip>
          <a:srcRect t="14" b="14"/>
          <a:stretch>
            <a:fillRect/>
          </a:stretch>
        </p:blipFill>
        <p:spPr bwMode="gray">
          <a:xfrm>
            <a:off x="-5945" y="0"/>
            <a:ext cx="9155891" cy="343153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3719 w 10000"/>
              <a:gd name="connsiteY3" fmla="*/ 9987 h 10000"/>
              <a:gd name="connsiteX4" fmla="*/ 0 w 10000"/>
              <a:gd name="connsiteY4" fmla="*/ 10000 h 10000"/>
              <a:gd name="connsiteX5" fmla="*/ 0 w 10000"/>
              <a:gd name="connsiteY5" fmla="*/ 0 h 10000"/>
              <a:gd name="connsiteX0" fmla="*/ 0 w 10007"/>
              <a:gd name="connsiteY0" fmla="*/ 0 h 10000"/>
              <a:gd name="connsiteX1" fmla="*/ 10000 w 10007"/>
              <a:gd name="connsiteY1" fmla="*/ 0 h 10000"/>
              <a:gd name="connsiteX2" fmla="*/ 10007 w 10007"/>
              <a:gd name="connsiteY2" fmla="*/ 6381 h 10000"/>
              <a:gd name="connsiteX3" fmla="*/ 3719 w 10007"/>
              <a:gd name="connsiteY3" fmla="*/ 9987 h 10000"/>
              <a:gd name="connsiteX4" fmla="*/ 0 w 10007"/>
              <a:gd name="connsiteY4" fmla="*/ 10000 h 10000"/>
              <a:gd name="connsiteX5" fmla="*/ 0 w 10007"/>
              <a:gd name="connsiteY5" fmla="*/ 0 h 10000"/>
              <a:gd name="connsiteX0" fmla="*/ 0 w 10007"/>
              <a:gd name="connsiteY0" fmla="*/ 0 h 9987"/>
              <a:gd name="connsiteX1" fmla="*/ 10000 w 10007"/>
              <a:gd name="connsiteY1" fmla="*/ 0 h 9987"/>
              <a:gd name="connsiteX2" fmla="*/ 10007 w 10007"/>
              <a:gd name="connsiteY2" fmla="*/ 6381 h 9987"/>
              <a:gd name="connsiteX3" fmla="*/ 3719 w 10007"/>
              <a:gd name="connsiteY3" fmla="*/ 9987 h 9987"/>
              <a:gd name="connsiteX4" fmla="*/ 0 w 10007"/>
              <a:gd name="connsiteY4" fmla="*/ 9013 h 9987"/>
              <a:gd name="connsiteX5" fmla="*/ 0 w 10007"/>
              <a:gd name="connsiteY5" fmla="*/ 0 h 9987"/>
              <a:gd name="connsiteX0" fmla="*/ 0 w 10000"/>
              <a:gd name="connsiteY0" fmla="*/ 0 h 9025"/>
              <a:gd name="connsiteX1" fmla="*/ 9993 w 10000"/>
              <a:gd name="connsiteY1" fmla="*/ 0 h 9025"/>
              <a:gd name="connsiteX2" fmla="*/ 10000 w 10000"/>
              <a:gd name="connsiteY2" fmla="*/ 6389 h 9025"/>
              <a:gd name="connsiteX3" fmla="*/ 0 w 10000"/>
              <a:gd name="connsiteY3" fmla="*/ 9025 h 9025"/>
              <a:gd name="connsiteX4" fmla="*/ 0 w 10000"/>
              <a:gd name="connsiteY4" fmla="*/ 0 h 9025"/>
              <a:gd name="connsiteX0" fmla="*/ 0 w 10000"/>
              <a:gd name="connsiteY0" fmla="*/ 0 h 10472"/>
              <a:gd name="connsiteX1" fmla="*/ 9993 w 10000"/>
              <a:gd name="connsiteY1" fmla="*/ 0 h 10472"/>
              <a:gd name="connsiteX2" fmla="*/ 10000 w 10000"/>
              <a:gd name="connsiteY2" fmla="*/ 7079 h 10472"/>
              <a:gd name="connsiteX3" fmla="*/ 0 w 10000"/>
              <a:gd name="connsiteY3" fmla="*/ 10000 h 10472"/>
              <a:gd name="connsiteX4" fmla="*/ 0 w 10000"/>
              <a:gd name="connsiteY4" fmla="*/ 0 h 10472"/>
              <a:gd name="connsiteX0" fmla="*/ 0 w 10000"/>
              <a:gd name="connsiteY0" fmla="*/ 0 h 11183"/>
              <a:gd name="connsiteX1" fmla="*/ 9993 w 10000"/>
              <a:gd name="connsiteY1" fmla="*/ 0 h 11183"/>
              <a:gd name="connsiteX2" fmla="*/ 10000 w 10000"/>
              <a:gd name="connsiteY2" fmla="*/ 7079 h 11183"/>
              <a:gd name="connsiteX3" fmla="*/ 0 w 10000"/>
              <a:gd name="connsiteY3" fmla="*/ 10000 h 11183"/>
              <a:gd name="connsiteX4" fmla="*/ 0 w 10000"/>
              <a:gd name="connsiteY4" fmla="*/ 0 h 11183"/>
              <a:gd name="connsiteX0" fmla="*/ 0 w 10000"/>
              <a:gd name="connsiteY0" fmla="*/ 0 h 10948"/>
              <a:gd name="connsiteX1" fmla="*/ 9993 w 10000"/>
              <a:gd name="connsiteY1" fmla="*/ 0 h 10948"/>
              <a:gd name="connsiteX2" fmla="*/ 10000 w 10000"/>
              <a:gd name="connsiteY2" fmla="*/ 7079 h 10948"/>
              <a:gd name="connsiteX3" fmla="*/ 0 w 10000"/>
              <a:gd name="connsiteY3" fmla="*/ 10000 h 10948"/>
              <a:gd name="connsiteX4" fmla="*/ 0 w 10000"/>
              <a:gd name="connsiteY4" fmla="*/ 0 h 10948"/>
              <a:gd name="connsiteX0" fmla="*/ 0 w 10000"/>
              <a:gd name="connsiteY0" fmla="*/ 0 h 11076"/>
              <a:gd name="connsiteX1" fmla="*/ 9993 w 10000"/>
              <a:gd name="connsiteY1" fmla="*/ 0 h 11076"/>
              <a:gd name="connsiteX2" fmla="*/ 10000 w 10000"/>
              <a:gd name="connsiteY2" fmla="*/ 7079 h 11076"/>
              <a:gd name="connsiteX3" fmla="*/ 0 w 10000"/>
              <a:gd name="connsiteY3" fmla="*/ 10000 h 11076"/>
              <a:gd name="connsiteX4" fmla="*/ 0 w 10000"/>
              <a:gd name="connsiteY4" fmla="*/ 0 h 11076"/>
              <a:gd name="connsiteX0" fmla="*/ 0 w 10000"/>
              <a:gd name="connsiteY0" fmla="*/ 0 h 10908"/>
              <a:gd name="connsiteX1" fmla="*/ 9993 w 10000"/>
              <a:gd name="connsiteY1" fmla="*/ 0 h 10908"/>
              <a:gd name="connsiteX2" fmla="*/ 10000 w 10000"/>
              <a:gd name="connsiteY2" fmla="*/ 7079 h 10908"/>
              <a:gd name="connsiteX3" fmla="*/ 0 w 10000"/>
              <a:gd name="connsiteY3" fmla="*/ 10000 h 10908"/>
              <a:gd name="connsiteX4" fmla="*/ 0 w 10000"/>
              <a:gd name="connsiteY4" fmla="*/ 0 h 10908"/>
              <a:gd name="connsiteX0" fmla="*/ 0 w 10000"/>
              <a:gd name="connsiteY0" fmla="*/ 0 h 10903"/>
              <a:gd name="connsiteX1" fmla="*/ 9993 w 10000"/>
              <a:gd name="connsiteY1" fmla="*/ 0 h 10903"/>
              <a:gd name="connsiteX2" fmla="*/ 10000 w 10000"/>
              <a:gd name="connsiteY2" fmla="*/ 7079 h 10903"/>
              <a:gd name="connsiteX3" fmla="*/ 0 w 10000"/>
              <a:gd name="connsiteY3" fmla="*/ 10000 h 10903"/>
              <a:gd name="connsiteX4" fmla="*/ 0 w 10000"/>
              <a:gd name="connsiteY4" fmla="*/ 0 h 10903"/>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171"/>
              <a:gd name="connsiteX1" fmla="*/ 9993 w 10000"/>
              <a:gd name="connsiteY1" fmla="*/ 0 h 11171"/>
              <a:gd name="connsiteX2" fmla="*/ 10000 w 10000"/>
              <a:gd name="connsiteY2" fmla="*/ 7079 h 11171"/>
              <a:gd name="connsiteX3" fmla="*/ 4032 w 10000"/>
              <a:gd name="connsiteY3" fmla="*/ 11028 h 11171"/>
              <a:gd name="connsiteX4" fmla="*/ 0 w 10000"/>
              <a:gd name="connsiteY4" fmla="*/ 10000 h 11171"/>
              <a:gd name="connsiteX5" fmla="*/ 0 w 10000"/>
              <a:gd name="connsiteY5" fmla="*/ 0 h 11171"/>
              <a:gd name="connsiteX0" fmla="*/ 0 w 10000"/>
              <a:gd name="connsiteY0" fmla="*/ 0 h 11031"/>
              <a:gd name="connsiteX1" fmla="*/ 9993 w 10000"/>
              <a:gd name="connsiteY1" fmla="*/ 0 h 11031"/>
              <a:gd name="connsiteX2" fmla="*/ 10000 w 10000"/>
              <a:gd name="connsiteY2" fmla="*/ 7079 h 11031"/>
              <a:gd name="connsiteX3" fmla="*/ 4032 w 10000"/>
              <a:gd name="connsiteY3" fmla="*/ 11028 h 11031"/>
              <a:gd name="connsiteX4" fmla="*/ 0 w 10000"/>
              <a:gd name="connsiteY4" fmla="*/ 10000 h 11031"/>
              <a:gd name="connsiteX5" fmla="*/ 0 w 10000"/>
              <a:gd name="connsiteY5" fmla="*/ 0 h 11031"/>
              <a:gd name="connsiteX0" fmla="*/ 0 w 10000"/>
              <a:gd name="connsiteY0" fmla="*/ 0 h 11048"/>
              <a:gd name="connsiteX1" fmla="*/ 9993 w 10000"/>
              <a:gd name="connsiteY1" fmla="*/ 0 h 11048"/>
              <a:gd name="connsiteX2" fmla="*/ 10000 w 10000"/>
              <a:gd name="connsiteY2" fmla="*/ 7079 h 11048"/>
              <a:gd name="connsiteX3" fmla="*/ 4032 w 10000"/>
              <a:gd name="connsiteY3" fmla="*/ 11028 h 11048"/>
              <a:gd name="connsiteX4" fmla="*/ 0 w 10000"/>
              <a:gd name="connsiteY4" fmla="*/ 10000 h 11048"/>
              <a:gd name="connsiteX5" fmla="*/ 0 w 10000"/>
              <a:gd name="connsiteY5" fmla="*/ 0 h 11048"/>
              <a:gd name="connsiteX0" fmla="*/ 0 w 10010"/>
              <a:gd name="connsiteY0" fmla="*/ 663 h 11048"/>
              <a:gd name="connsiteX1" fmla="*/ 10003 w 10010"/>
              <a:gd name="connsiteY1" fmla="*/ 0 h 11048"/>
              <a:gd name="connsiteX2" fmla="*/ 10010 w 10010"/>
              <a:gd name="connsiteY2" fmla="*/ 7079 h 11048"/>
              <a:gd name="connsiteX3" fmla="*/ 4042 w 10010"/>
              <a:gd name="connsiteY3" fmla="*/ 11028 h 11048"/>
              <a:gd name="connsiteX4" fmla="*/ 10 w 10010"/>
              <a:gd name="connsiteY4" fmla="*/ 10000 h 11048"/>
              <a:gd name="connsiteX5" fmla="*/ 0 w 10010"/>
              <a:gd name="connsiteY5" fmla="*/ 663 h 11048"/>
              <a:gd name="connsiteX0" fmla="*/ 0 w 10010"/>
              <a:gd name="connsiteY0" fmla="*/ 0 h 10385"/>
              <a:gd name="connsiteX1" fmla="*/ 10003 w 10010"/>
              <a:gd name="connsiteY1" fmla="*/ 0 h 10385"/>
              <a:gd name="connsiteX2" fmla="*/ 10010 w 10010"/>
              <a:gd name="connsiteY2" fmla="*/ 6416 h 10385"/>
              <a:gd name="connsiteX3" fmla="*/ 4042 w 10010"/>
              <a:gd name="connsiteY3" fmla="*/ 10365 h 10385"/>
              <a:gd name="connsiteX4" fmla="*/ 10 w 10010"/>
              <a:gd name="connsiteY4" fmla="*/ 9337 h 10385"/>
              <a:gd name="connsiteX5" fmla="*/ 0 w 10010"/>
              <a:gd name="connsiteY5" fmla="*/ 0 h 10385"/>
              <a:gd name="connsiteX0" fmla="*/ 0 w 10003"/>
              <a:gd name="connsiteY0" fmla="*/ 0 h 10404"/>
              <a:gd name="connsiteX1" fmla="*/ 9996 w 10003"/>
              <a:gd name="connsiteY1" fmla="*/ 19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8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1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6"/>
              <a:gd name="connsiteY0" fmla="*/ 0 h 10382"/>
              <a:gd name="connsiteX1" fmla="*/ 10006 w 10006"/>
              <a:gd name="connsiteY1" fmla="*/ 9 h 10382"/>
              <a:gd name="connsiteX2" fmla="*/ 10006 w 10006"/>
              <a:gd name="connsiteY2" fmla="*/ 6413 h 10382"/>
              <a:gd name="connsiteX3" fmla="*/ 4038 w 10006"/>
              <a:gd name="connsiteY3" fmla="*/ 10362 h 10382"/>
              <a:gd name="connsiteX4" fmla="*/ 6 w 10006"/>
              <a:gd name="connsiteY4" fmla="*/ 9334 h 10382"/>
              <a:gd name="connsiteX5" fmla="*/ 0 w 10006"/>
              <a:gd name="connsiteY5" fmla="*/ 0 h 1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10382">
                <a:moveTo>
                  <a:pt x="0" y="0"/>
                </a:moveTo>
                <a:lnTo>
                  <a:pt x="10006" y="9"/>
                </a:lnTo>
                <a:cubicBezTo>
                  <a:pt x="10008" y="2369"/>
                  <a:pt x="10004" y="4054"/>
                  <a:pt x="10006" y="6413"/>
                </a:cubicBezTo>
                <a:cubicBezTo>
                  <a:pt x="7507" y="10149"/>
                  <a:pt x="4067" y="10394"/>
                  <a:pt x="4038" y="10362"/>
                </a:cubicBezTo>
                <a:cubicBezTo>
                  <a:pt x="4002" y="10407"/>
                  <a:pt x="1781" y="10476"/>
                  <a:pt x="6" y="9334"/>
                </a:cubicBezTo>
                <a:cubicBezTo>
                  <a:pt x="3" y="6222"/>
                  <a:pt x="3" y="3112"/>
                  <a:pt x="0" y="0"/>
                </a:cubicBezTo>
                <a:close/>
              </a:path>
            </a:pathLst>
          </a:custGeom>
        </p:spPr>
      </p:pic>
    </p:spTree>
    <p:extLst>
      <p:ext uri="{BB962C8B-B14F-4D97-AF65-F5344CB8AC3E}">
        <p14:creationId xmlns:p14="http://schemas.microsoft.com/office/powerpoint/2010/main" val="1283640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ACTIVITES </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74</a:t>
            </a:fld>
            <a:endParaRPr lang="fr-FR" dirty="0"/>
          </a:p>
        </p:txBody>
      </p:sp>
      <p:sp>
        <p:nvSpPr>
          <p:cNvPr id="9" name="Espace réservé du contenu 4"/>
          <p:cNvSpPr txBox="1">
            <a:spLocks/>
          </p:cNvSpPr>
          <p:nvPr/>
        </p:nvSpPr>
        <p:spPr>
          <a:xfrm>
            <a:off x="418355" y="1401750"/>
            <a:ext cx="8171457" cy="490757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Font typeface="Calibri" panose="020F0502020204030204" pitchFamily="34" charset="0"/>
              <a:buNone/>
            </a:pPr>
            <a:r>
              <a:rPr lang="fr-FR" dirty="0" smtClean="0"/>
              <a:t>Matrice des compétences</a:t>
            </a:r>
          </a:p>
          <a:p>
            <a:pPr lvl="1">
              <a:buClr>
                <a:schemeClr val="accent1"/>
              </a:buClr>
              <a:buFont typeface="Wingdings" panose="05000000000000000000" pitchFamily="2" charset="2"/>
              <a:buChar char="ü"/>
            </a:pPr>
            <a:r>
              <a:rPr lang="fr-FR" sz="1400" dirty="0" smtClean="0"/>
              <a:t>1</a:t>
            </a:r>
            <a:r>
              <a:rPr lang="fr-FR" sz="1400" baseline="30000" dirty="0" smtClean="0"/>
              <a:t>ère</a:t>
            </a:r>
            <a:r>
              <a:rPr lang="fr-FR" sz="1400" dirty="0" smtClean="0"/>
              <a:t> Etape de la réalisation de la matrice des compétences consiste à paramétrer les différentes compétences par Catégorie : </a:t>
            </a:r>
          </a:p>
          <a:p>
            <a:pPr marL="785813" lvl="2" indent="0">
              <a:buClr>
                <a:schemeClr val="accent1"/>
              </a:buClr>
              <a:buNone/>
            </a:pPr>
            <a:r>
              <a:rPr lang="fr-FR" sz="1000" dirty="0"/>
              <a:t>	</a:t>
            </a:r>
            <a:r>
              <a:rPr lang="fr-FR" sz="1000" dirty="0" smtClean="0"/>
              <a:t>1. Fonctionnelle</a:t>
            </a:r>
          </a:p>
          <a:p>
            <a:pPr marL="785813" lvl="2" indent="0">
              <a:buClr>
                <a:schemeClr val="accent1"/>
              </a:buClr>
              <a:buNone/>
            </a:pPr>
            <a:r>
              <a:rPr lang="fr-FR" sz="1000" dirty="0"/>
              <a:t>	2</a:t>
            </a:r>
            <a:r>
              <a:rPr lang="fr-FR" sz="1000" dirty="0" smtClean="0"/>
              <a:t>. Technique</a:t>
            </a:r>
            <a:endParaRPr lang="fr-FR" sz="1000" dirty="0"/>
          </a:p>
          <a:p>
            <a:pPr marL="785813" lvl="2" indent="0">
              <a:buClr>
                <a:schemeClr val="accent1"/>
              </a:buClr>
              <a:buNone/>
            </a:pPr>
            <a:r>
              <a:rPr lang="fr-FR" sz="1000" dirty="0" smtClean="0"/>
              <a:t>	3. Transverse</a:t>
            </a:r>
            <a:endParaRPr lang="fr-FR" dirty="0"/>
          </a:p>
          <a:p>
            <a:pPr marL="785813" lvl="2" indent="0">
              <a:buClr>
                <a:schemeClr val="accent1"/>
              </a:buClr>
              <a:buNone/>
            </a:pPr>
            <a:endParaRPr lang="fr-FR" sz="800" dirty="0" smtClean="0"/>
          </a:p>
          <a:p>
            <a:pPr lvl="1">
              <a:buClr>
                <a:schemeClr val="accent1"/>
              </a:buClr>
              <a:buFont typeface="Wingdings" panose="05000000000000000000" pitchFamily="2" charset="2"/>
              <a:buChar char="ü"/>
            </a:pPr>
            <a:r>
              <a:rPr lang="fr-FR" sz="1400" dirty="0" smtClean="0"/>
              <a:t>Les compétences techniques et transverses sont les mêmes dans les différents CDS à mutualiser entre les CDS. Il suffit donc de paramétrer les compétences fonctionnelles. Cliquer sur Ajouter une compétence.</a:t>
            </a:r>
          </a:p>
          <a:p>
            <a:pPr marL="473075" lvl="1" indent="0">
              <a:buClr>
                <a:schemeClr val="accent1"/>
              </a:buClr>
              <a:buNone/>
            </a:pPr>
            <a:endParaRPr lang="fr-FR" sz="1400" dirty="0"/>
          </a:p>
        </p:txBody>
      </p:sp>
      <p:pic>
        <p:nvPicPr>
          <p:cNvPr id="5" name="Image 4"/>
          <p:cNvPicPr>
            <a:picLocks noChangeAspect="1"/>
          </p:cNvPicPr>
          <p:nvPr/>
        </p:nvPicPr>
        <p:blipFill>
          <a:blip r:embed="rId5"/>
          <a:stretch>
            <a:fillRect/>
          </a:stretch>
        </p:blipFill>
        <p:spPr>
          <a:xfrm>
            <a:off x="1119808" y="3653408"/>
            <a:ext cx="6120051" cy="2405058"/>
          </a:xfrm>
          <a:prstGeom prst="rect">
            <a:avLst/>
          </a:prstGeom>
        </p:spPr>
      </p:pic>
    </p:spTree>
    <p:extLst>
      <p:ext uri="{BB962C8B-B14F-4D97-AF65-F5344CB8AC3E}">
        <p14:creationId xmlns:p14="http://schemas.microsoft.com/office/powerpoint/2010/main" val="792460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ACTIVITES </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75</a:t>
            </a:fld>
            <a:endParaRPr lang="fr-FR" dirty="0"/>
          </a:p>
        </p:txBody>
      </p:sp>
      <p:sp>
        <p:nvSpPr>
          <p:cNvPr id="9" name="Espace réservé du contenu 4"/>
          <p:cNvSpPr txBox="1">
            <a:spLocks/>
          </p:cNvSpPr>
          <p:nvPr/>
        </p:nvSpPr>
        <p:spPr>
          <a:xfrm>
            <a:off x="418355" y="1401750"/>
            <a:ext cx="8171457" cy="490757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Font typeface="Calibri" panose="020F0502020204030204" pitchFamily="34" charset="0"/>
              <a:buNone/>
            </a:pPr>
            <a:r>
              <a:rPr lang="fr-FR" dirty="0" smtClean="0"/>
              <a:t>Mes compétences</a:t>
            </a:r>
          </a:p>
          <a:p>
            <a:pPr lvl="1">
              <a:buClr>
                <a:schemeClr val="accent1"/>
              </a:buClr>
              <a:buFont typeface="Wingdings" panose="05000000000000000000" pitchFamily="2" charset="2"/>
              <a:buChar char="ü"/>
            </a:pPr>
            <a:r>
              <a:rPr lang="fr-FR" sz="1400" dirty="0" smtClean="0"/>
              <a:t>2</a:t>
            </a:r>
            <a:r>
              <a:rPr lang="fr-FR" sz="1400" baseline="30000" dirty="0" smtClean="0"/>
              <a:t>ème</a:t>
            </a:r>
            <a:r>
              <a:rPr lang="fr-FR" sz="1400" dirty="0" smtClean="0"/>
              <a:t> Etape suite au paramétrage des compétences, chaque collaborateur va mettre à jour ses compétences via mes compétences.</a:t>
            </a:r>
          </a:p>
          <a:p>
            <a:pPr marL="473075" lvl="1" indent="0">
              <a:buClr>
                <a:schemeClr val="accent1"/>
              </a:buClr>
              <a:buNone/>
            </a:pPr>
            <a:r>
              <a:rPr lang="fr-FR" sz="1400" dirty="0" smtClean="0"/>
              <a:t>       Il suffit de choisir son niveau  sur toutes les compétences.</a:t>
            </a:r>
          </a:p>
          <a:p>
            <a:pPr marL="473075" lvl="1" indent="0">
              <a:buClr>
                <a:schemeClr val="accent1"/>
              </a:buClr>
              <a:buNone/>
            </a:pPr>
            <a:r>
              <a:rPr lang="fr-FR" sz="1400" dirty="0"/>
              <a:t> </a:t>
            </a:r>
            <a:r>
              <a:rPr lang="fr-FR" sz="1400" dirty="0" smtClean="0"/>
              <a:t>     </a:t>
            </a:r>
          </a:p>
          <a:p>
            <a:pPr marL="785813" lvl="2" indent="0">
              <a:buClr>
                <a:schemeClr val="accent1"/>
              </a:buClr>
              <a:buNone/>
            </a:pPr>
            <a:endParaRPr lang="fr-FR" sz="800" dirty="0" smtClean="0"/>
          </a:p>
        </p:txBody>
      </p:sp>
      <p:pic>
        <p:nvPicPr>
          <p:cNvPr id="6" name="Image 5"/>
          <p:cNvPicPr>
            <a:picLocks noChangeAspect="1"/>
          </p:cNvPicPr>
          <p:nvPr/>
        </p:nvPicPr>
        <p:blipFill>
          <a:blip r:embed="rId5"/>
          <a:stretch>
            <a:fillRect/>
          </a:stretch>
        </p:blipFill>
        <p:spPr>
          <a:xfrm>
            <a:off x="1115616" y="2636912"/>
            <a:ext cx="4715048" cy="3409243"/>
          </a:xfrm>
          <a:prstGeom prst="rect">
            <a:avLst/>
          </a:prstGeom>
        </p:spPr>
      </p:pic>
    </p:spTree>
    <p:extLst>
      <p:ext uri="{BB962C8B-B14F-4D97-AF65-F5344CB8AC3E}">
        <p14:creationId xmlns:p14="http://schemas.microsoft.com/office/powerpoint/2010/main" val="492223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ACTIVITES </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76</a:t>
            </a:fld>
            <a:endParaRPr lang="fr-FR" dirty="0"/>
          </a:p>
        </p:txBody>
      </p:sp>
      <p:sp>
        <p:nvSpPr>
          <p:cNvPr id="9" name="Espace réservé du contenu 4"/>
          <p:cNvSpPr txBox="1">
            <a:spLocks/>
          </p:cNvSpPr>
          <p:nvPr/>
        </p:nvSpPr>
        <p:spPr>
          <a:xfrm>
            <a:off x="418355" y="1401750"/>
            <a:ext cx="8171457" cy="490757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None/>
            </a:pPr>
            <a:r>
              <a:rPr lang="fr-FR" dirty="0" smtClean="0"/>
              <a:t>Consulter </a:t>
            </a:r>
            <a:r>
              <a:rPr lang="fr-FR" dirty="0"/>
              <a:t>les matrices</a:t>
            </a:r>
          </a:p>
          <a:p>
            <a:pPr lvl="1">
              <a:buClr>
                <a:schemeClr val="accent1"/>
              </a:buClr>
              <a:buFont typeface="Wingdings" panose="05000000000000000000" pitchFamily="2" charset="2"/>
              <a:buChar char="ü"/>
            </a:pPr>
            <a:r>
              <a:rPr lang="fr-FR" sz="1400" dirty="0" smtClean="0"/>
              <a:t>Afin de vérifier ou consulter les matrices des autres collaborateurs, vous pouvez sur le menu Consulter les matrices. Il suffit de sélectionner le collaborateurs. Vous pouvez consulter la matrice du collaborateur.</a:t>
            </a:r>
          </a:p>
          <a:p>
            <a:pPr marL="473075" lvl="1" indent="0">
              <a:buClr>
                <a:schemeClr val="accent1"/>
              </a:buClr>
              <a:buNone/>
            </a:pPr>
            <a:endParaRPr lang="fr-FR" sz="1400" dirty="0" smtClean="0"/>
          </a:p>
          <a:p>
            <a:pPr marL="473075" lvl="1" indent="0">
              <a:buClr>
                <a:schemeClr val="accent1"/>
              </a:buClr>
              <a:buNone/>
            </a:pPr>
            <a:r>
              <a:rPr lang="fr-FR" sz="1400" dirty="0"/>
              <a:t> </a:t>
            </a:r>
            <a:r>
              <a:rPr lang="fr-FR" sz="1400" dirty="0" smtClean="0"/>
              <a:t>     </a:t>
            </a:r>
          </a:p>
          <a:p>
            <a:pPr marL="785813" lvl="2" indent="0">
              <a:buClr>
                <a:schemeClr val="accent1"/>
              </a:buClr>
              <a:buNone/>
            </a:pPr>
            <a:endParaRPr lang="fr-FR" sz="800" dirty="0" smtClean="0"/>
          </a:p>
        </p:txBody>
      </p:sp>
      <p:pic>
        <p:nvPicPr>
          <p:cNvPr id="6" name="Image 5"/>
          <p:cNvPicPr>
            <a:picLocks noChangeAspect="1"/>
          </p:cNvPicPr>
          <p:nvPr/>
        </p:nvPicPr>
        <p:blipFill>
          <a:blip r:embed="rId5"/>
          <a:stretch>
            <a:fillRect/>
          </a:stretch>
        </p:blipFill>
        <p:spPr>
          <a:xfrm>
            <a:off x="1115616" y="2564904"/>
            <a:ext cx="4844206" cy="3387693"/>
          </a:xfrm>
          <a:prstGeom prst="rect">
            <a:avLst/>
          </a:prstGeom>
        </p:spPr>
      </p:pic>
    </p:spTree>
    <p:extLst>
      <p:ext uri="{BB962C8B-B14F-4D97-AF65-F5344CB8AC3E}">
        <p14:creationId xmlns:p14="http://schemas.microsoft.com/office/powerpoint/2010/main" val="3188092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ACTIVITES </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77</a:t>
            </a:fld>
            <a:endParaRPr lang="fr-FR" dirty="0"/>
          </a:p>
        </p:txBody>
      </p:sp>
      <p:sp>
        <p:nvSpPr>
          <p:cNvPr id="9" name="Espace réservé du contenu 4"/>
          <p:cNvSpPr txBox="1">
            <a:spLocks/>
          </p:cNvSpPr>
          <p:nvPr/>
        </p:nvSpPr>
        <p:spPr>
          <a:xfrm>
            <a:off x="418355" y="1401750"/>
            <a:ext cx="8171457" cy="490757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Font typeface="Calibri" panose="020F0502020204030204" pitchFamily="34" charset="0"/>
              <a:buNone/>
            </a:pPr>
            <a:r>
              <a:rPr lang="fr-FR" dirty="0" smtClean="0"/>
              <a:t>Bilan</a:t>
            </a:r>
          </a:p>
          <a:p>
            <a:pPr lvl="1">
              <a:buClr>
                <a:schemeClr val="accent1"/>
              </a:buClr>
              <a:buFont typeface="Wingdings" panose="05000000000000000000" pitchFamily="2" charset="2"/>
              <a:buChar char="ü"/>
            </a:pPr>
            <a:r>
              <a:rPr lang="fr-FR" sz="1400" dirty="0" smtClean="0"/>
              <a:t>Afin de vérifier et d’avoir une visibilité sur l’exhaustivité des compétences des CDS et d’avoir une vue consolider qui vous servira lors de vos bilans ou autres points.</a:t>
            </a:r>
          </a:p>
          <a:p>
            <a:pPr lvl="1">
              <a:buClr>
                <a:schemeClr val="accent1"/>
              </a:buClr>
              <a:buFont typeface="Wingdings" panose="05000000000000000000" pitchFamily="2" charset="2"/>
              <a:buChar char="ü"/>
            </a:pPr>
            <a:r>
              <a:rPr lang="fr-FR" sz="1400" dirty="0" smtClean="0"/>
              <a:t>Vous obtenez une matrice de compétence avec le maximum des compétences, le backup en cas d’absence et la moyenne du CDS, et ce qui est attendu par le client. Il est préférable de filtrer par catégorie et type afin que la matrice soit lisible.</a:t>
            </a:r>
          </a:p>
          <a:p>
            <a:pPr marL="473075" lvl="1" indent="0">
              <a:buClr>
                <a:schemeClr val="accent1"/>
              </a:buClr>
              <a:buNone/>
            </a:pPr>
            <a:endParaRPr lang="fr-FR" sz="1400" dirty="0" smtClean="0"/>
          </a:p>
          <a:p>
            <a:pPr marL="473075" lvl="1" indent="0">
              <a:buClr>
                <a:schemeClr val="accent1"/>
              </a:buClr>
              <a:buNone/>
            </a:pPr>
            <a:endParaRPr lang="fr-FR" sz="1400" dirty="0" smtClean="0"/>
          </a:p>
          <a:p>
            <a:pPr marL="473075" lvl="1" indent="0">
              <a:buClr>
                <a:schemeClr val="accent1"/>
              </a:buClr>
              <a:buNone/>
            </a:pPr>
            <a:r>
              <a:rPr lang="fr-FR" sz="1400" dirty="0"/>
              <a:t> </a:t>
            </a:r>
            <a:r>
              <a:rPr lang="fr-FR" sz="1400" dirty="0" smtClean="0"/>
              <a:t>     </a:t>
            </a:r>
          </a:p>
          <a:p>
            <a:pPr marL="785813" lvl="2" indent="0">
              <a:buClr>
                <a:schemeClr val="accent1"/>
              </a:buClr>
              <a:buNone/>
            </a:pPr>
            <a:endParaRPr lang="fr-FR" sz="800" dirty="0" smtClean="0"/>
          </a:p>
        </p:txBody>
      </p:sp>
      <p:pic>
        <p:nvPicPr>
          <p:cNvPr id="5" name="Image 4"/>
          <p:cNvPicPr>
            <a:picLocks noChangeAspect="1"/>
          </p:cNvPicPr>
          <p:nvPr/>
        </p:nvPicPr>
        <p:blipFill>
          <a:blip r:embed="rId5"/>
          <a:stretch>
            <a:fillRect/>
          </a:stretch>
        </p:blipFill>
        <p:spPr>
          <a:xfrm>
            <a:off x="2627784" y="2819028"/>
            <a:ext cx="3740942" cy="3312368"/>
          </a:xfrm>
          <a:prstGeom prst="rect">
            <a:avLst/>
          </a:prstGeom>
        </p:spPr>
      </p:pic>
    </p:spTree>
    <p:extLst>
      <p:ext uri="{BB962C8B-B14F-4D97-AF65-F5344CB8AC3E}">
        <p14:creationId xmlns:p14="http://schemas.microsoft.com/office/powerpoint/2010/main" val="3282353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ACTIVITES </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78</a:t>
            </a:fld>
            <a:endParaRPr lang="fr-FR" dirty="0"/>
          </a:p>
        </p:txBody>
      </p:sp>
      <p:sp>
        <p:nvSpPr>
          <p:cNvPr id="9" name="Espace réservé du contenu 4"/>
          <p:cNvSpPr txBox="1">
            <a:spLocks/>
          </p:cNvSpPr>
          <p:nvPr/>
        </p:nvSpPr>
        <p:spPr>
          <a:xfrm>
            <a:off x="418355" y="1401750"/>
            <a:ext cx="8171457" cy="5051586"/>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Font typeface="Calibri" panose="020F0502020204030204" pitchFamily="34" charset="0"/>
              <a:buNone/>
            </a:pPr>
            <a:r>
              <a:rPr lang="fr-FR" dirty="0" smtClean="0"/>
              <a:t>Importer les tâches</a:t>
            </a:r>
          </a:p>
          <a:p>
            <a:pPr lvl="1">
              <a:buClr>
                <a:schemeClr val="accent1"/>
              </a:buClr>
              <a:buFont typeface="Wingdings" panose="05000000000000000000" pitchFamily="2" charset="2"/>
              <a:buChar char="ü"/>
            </a:pPr>
            <a:r>
              <a:rPr lang="fr-FR" sz="1400" dirty="0" smtClean="0"/>
              <a:t>Afin de faciliter la saisie des différentes tâches lors de la création d’un projet. Il faut utiliser l'Excel des charges au format CDS. Il se trouve dans les documents modèles.</a:t>
            </a:r>
          </a:p>
          <a:p>
            <a:pPr marL="473075" lvl="1" indent="0">
              <a:buClr>
                <a:schemeClr val="accent1"/>
              </a:buClr>
              <a:buNone/>
            </a:pPr>
            <a:r>
              <a:rPr lang="fr-FR" sz="1400" dirty="0" smtClean="0"/>
              <a:t>       Cet Excel comporte 3 onglets : - Détaillé </a:t>
            </a:r>
          </a:p>
          <a:p>
            <a:pPr marL="473075" lvl="1" indent="0">
              <a:buClr>
                <a:schemeClr val="accent1"/>
              </a:buClr>
              <a:buNone/>
            </a:pPr>
            <a:r>
              <a:rPr lang="fr-FR" sz="1400" dirty="0"/>
              <a:t>	</a:t>
            </a:r>
            <a:r>
              <a:rPr lang="fr-FR" sz="1400" dirty="0" smtClean="0"/>
              <a:t>		      - APS </a:t>
            </a:r>
          </a:p>
          <a:p>
            <a:pPr marL="473075" lvl="1" indent="0">
              <a:buClr>
                <a:schemeClr val="accent1"/>
              </a:buClr>
              <a:buNone/>
            </a:pPr>
            <a:r>
              <a:rPr lang="fr-FR" sz="1400" dirty="0"/>
              <a:t> </a:t>
            </a:r>
            <a:r>
              <a:rPr lang="fr-FR" sz="1400" dirty="0" smtClean="0"/>
              <a:t>			      - Suivi	</a:t>
            </a:r>
          </a:p>
          <a:p>
            <a:pPr lvl="1">
              <a:buClr>
                <a:schemeClr val="accent1"/>
              </a:buClr>
              <a:buFont typeface="Wingdings" panose="05000000000000000000" pitchFamily="2" charset="2"/>
              <a:buChar char="ü"/>
            </a:pPr>
            <a:r>
              <a:rPr lang="fr-FR" sz="1400" dirty="0" smtClean="0"/>
              <a:t>C’est l’onglet de suivi qui sert à réaliser cet import, il faut bien respecter le formalisme et bien renseigner la partir à droite « </a:t>
            </a:r>
            <a:r>
              <a:rPr lang="fr-FR" sz="1400" i="1" dirty="0" smtClean="0"/>
              <a:t>Importation ATOM</a:t>
            </a:r>
            <a:r>
              <a:rPr lang="fr-FR" sz="1400" dirty="0" smtClean="0"/>
              <a:t> »</a:t>
            </a:r>
          </a:p>
          <a:p>
            <a:pPr marL="473075" lvl="1" indent="0">
              <a:buClr>
                <a:schemeClr val="accent1"/>
              </a:buClr>
              <a:buNone/>
            </a:pPr>
            <a:endParaRPr lang="fr-FR" sz="1400" dirty="0" smtClean="0"/>
          </a:p>
          <a:p>
            <a:pPr marL="473075" lvl="1" indent="0">
              <a:buClr>
                <a:schemeClr val="accent1"/>
              </a:buClr>
              <a:buNone/>
            </a:pPr>
            <a:r>
              <a:rPr lang="fr-FR" sz="1400" dirty="0"/>
              <a:t> </a:t>
            </a:r>
            <a:r>
              <a:rPr lang="fr-FR" sz="1400" dirty="0" smtClean="0"/>
              <a:t>     </a:t>
            </a:r>
          </a:p>
          <a:p>
            <a:pPr marL="785813" lvl="2" indent="0">
              <a:buClr>
                <a:schemeClr val="accent1"/>
              </a:buClr>
              <a:buNone/>
            </a:pPr>
            <a:endParaRPr lang="fr-FR" sz="800" dirty="0" smtClean="0"/>
          </a:p>
        </p:txBody>
      </p:sp>
      <p:pic>
        <p:nvPicPr>
          <p:cNvPr id="6" name="Image 5"/>
          <p:cNvPicPr>
            <a:picLocks noChangeAspect="1"/>
          </p:cNvPicPr>
          <p:nvPr/>
        </p:nvPicPr>
        <p:blipFill>
          <a:blip r:embed="rId5"/>
          <a:stretch>
            <a:fillRect/>
          </a:stretch>
        </p:blipFill>
        <p:spPr>
          <a:xfrm>
            <a:off x="1127050" y="3428999"/>
            <a:ext cx="5317158" cy="2883343"/>
          </a:xfrm>
          <a:prstGeom prst="rect">
            <a:avLst/>
          </a:prstGeom>
        </p:spPr>
      </p:pic>
    </p:spTree>
    <p:extLst>
      <p:ext uri="{BB962C8B-B14F-4D97-AF65-F5344CB8AC3E}">
        <p14:creationId xmlns:p14="http://schemas.microsoft.com/office/powerpoint/2010/main" val="951757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ACTIVITES </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79</a:t>
            </a:fld>
            <a:endParaRPr lang="fr-FR" dirty="0"/>
          </a:p>
        </p:txBody>
      </p:sp>
      <p:sp>
        <p:nvSpPr>
          <p:cNvPr id="9" name="Espace réservé du contenu 4"/>
          <p:cNvSpPr txBox="1">
            <a:spLocks/>
          </p:cNvSpPr>
          <p:nvPr/>
        </p:nvSpPr>
        <p:spPr>
          <a:xfrm>
            <a:off x="418355" y="1401750"/>
            <a:ext cx="8171457" cy="5051586"/>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Font typeface="Calibri" panose="020F0502020204030204" pitchFamily="34" charset="0"/>
              <a:buNone/>
            </a:pPr>
            <a:r>
              <a:rPr lang="fr-FR" dirty="0" smtClean="0"/>
              <a:t>Importer les tâches</a:t>
            </a:r>
          </a:p>
          <a:p>
            <a:pPr lvl="1">
              <a:buClr>
                <a:schemeClr val="accent1"/>
              </a:buClr>
              <a:buFont typeface="Wingdings" panose="05000000000000000000" pitchFamily="2" charset="2"/>
              <a:buChar char="ü"/>
            </a:pPr>
            <a:r>
              <a:rPr lang="fr-FR" sz="1400" dirty="0" smtClean="0"/>
              <a:t>Il faut au préalable créer le projet sans tâches avec les informations de référence.</a:t>
            </a:r>
          </a:p>
          <a:p>
            <a:pPr marL="473075" lvl="1" indent="0">
              <a:buClr>
                <a:schemeClr val="accent1"/>
              </a:buClr>
              <a:buNone/>
            </a:pPr>
            <a:r>
              <a:rPr lang="fr-FR" sz="1400" dirty="0"/>
              <a:t> </a:t>
            </a:r>
            <a:r>
              <a:rPr lang="fr-FR" sz="1400" dirty="0" smtClean="0"/>
              <a:t>     Il Faut mettre l’emplacement réseau du Fichier import Excel</a:t>
            </a:r>
          </a:p>
          <a:p>
            <a:pPr marL="473075" lvl="1" indent="0">
              <a:buClr>
                <a:schemeClr val="accent1"/>
              </a:buClr>
              <a:buNone/>
            </a:pPr>
            <a:r>
              <a:rPr lang="fr-FR" sz="1400" dirty="0"/>
              <a:t> </a:t>
            </a:r>
            <a:r>
              <a:rPr lang="fr-FR" sz="1400" dirty="0" smtClean="0"/>
              <a:t>     Sélectionner votre projet</a:t>
            </a:r>
          </a:p>
          <a:p>
            <a:pPr marL="473075" lvl="1" indent="0">
              <a:buClr>
                <a:schemeClr val="accent1"/>
              </a:buClr>
              <a:buNone/>
            </a:pPr>
            <a:r>
              <a:rPr lang="fr-FR" sz="1400" dirty="0"/>
              <a:t> </a:t>
            </a:r>
            <a:r>
              <a:rPr lang="fr-FR" sz="1400" dirty="0" smtClean="0"/>
              <a:t>     Puis importer vos tâches</a:t>
            </a:r>
          </a:p>
          <a:p>
            <a:pPr marL="473075" lvl="1" indent="0">
              <a:buClr>
                <a:schemeClr val="accent1"/>
              </a:buClr>
              <a:buNone/>
            </a:pPr>
            <a:r>
              <a:rPr lang="fr-FR" sz="1400" dirty="0" smtClean="0"/>
              <a:t>      	</a:t>
            </a:r>
          </a:p>
        </p:txBody>
      </p:sp>
      <p:pic>
        <p:nvPicPr>
          <p:cNvPr id="5" name="Image 4"/>
          <p:cNvPicPr>
            <a:picLocks noChangeAspect="1"/>
          </p:cNvPicPr>
          <p:nvPr/>
        </p:nvPicPr>
        <p:blipFill>
          <a:blip r:embed="rId5"/>
          <a:stretch>
            <a:fillRect/>
          </a:stretch>
        </p:blipFill>
        <p:spPr>
          <a:xfrm>
            <a:off x="1125835" y="3079818"/>
            <a:ext cx="4886325" cy="1695450"/>
          </a:xfrm>
          <a:prstGeom prst="rect">
            <a:avLst/>
          </a:prstGeom>
        </p:spPr>
      </p:pic>
    </p:spTree>
    <p:extLst>
      <p:ext uri="{BB962C8B-B14F-4D97-AF65-F5344CB8AC3E}">
        <p14:creationId xmlns:p14="http://schemas.microsoft.com/office/powerpoint/2010/main" val="2765307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Présentation du MENU</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8</a:t>
            </a:fld>
            <a:endParaRPr lang="fr-FR" dirty="0"/>
          </a:p>
        </p:txBody>
      </p:sp>
      <p:sp>
        <p:nvSpPr>
          <p:cNvPr id="5" name="Espace réservé du contenu 4"/>
          <p:cNvSpPr>
            <a:spLocks noGrp="1"/>
          </p:cNvSpPr>
          <p:nvPr>
            <p:ph sz="quarter" idx="13"/>
          </p:nvPr>
        </p:nvSpPr>
        <p:spPr>
          <a:xfrm>
            <a:off x="515938" y="1317087"/>
            <a:ext cx="8088312" cy="5064241"/>
          </a:xfrm>
        </p:spPr>
        <p:txBody>
          <a:bodyPr/>
          <a:lstStyle/>
          <a:p>
            <a:endParaRPr lang="fr-FR" dirty="0" smtClean="0"/>
          </a:p>
          <a:p>
            <a:pPr lvl="1"/>
            <a:endParaRPr lang="fr-FR" dirty="0" smtClean="0"/>
          </a:p>
          <a:p>
            <a:pPr lvl="1"/>
            <a:endParaRPr lang="fr-FR" dirty="0"/>
          </a:p>
          <a:p>
            <a:r>
              <a:rPr lang="fr-FR" dirty="0"/>
              <a:t>Suivi projets : Identique à la rubrique « Suivi » de l’ancienne version, à l’exception de la suppression du lien vers le « plan d’action ».</a:t>
            </a:r>
          </a:p>
          <a:p>
            <a:pPr lvl="1"/>
            <a:r>
              <a:rPr lang="fr-FR" dirty="0"/>
              <a:t>Récapitulatif projet</a:t>
            </a:r>
          </a:p>
          <a:p>
            <a:pPr lvl="1"/>
            <a:r>
              <a:rPr lang="fr-FR" dirty="0"/>
              <a:t>Suivi opérationnel</a:t>
            </a:r>
          </a:p>
          <a:p>
            <a:pPr lvl="1"/>
            <a:r>
              <a:rPr lang="fr-FR" dirty="0"/>
              <a:t>Suivi référent</a:t>
            </a:r>
          </a:p>
          <a:p>
            <a:r>
              <a:rPr lang="fr-FR" dirty="0"/>
              <a:t>Suivi CDS : Nouvelle rubrique regroupant de nouvelles fonctionnalités liées au suivi d’activités des centres de service</a:t>
            </a:r>
          </a:p>
          <a:p>
            <a:pPr lvl="1"/>
            <a:r>
              <a:rPr lang="fr-FR" dirty="0"/>
              <a:t>Consolider</a:t>
            </a:r>
          </a:p>
          <a:p>
            <a:pPr lvl="1"/>
            <a:r>
              <a:rPr lang="fr-FR" dirty="0"/>
              <a:t>Plan d’action</a:t>
            </a:r>
          </a:p>
          <a:p>
            <a:pPr lvl="1"/>
            <a:r>
              <a:rPr lang="fr-FR" dirty="0"/>
              <a:t>Plan de charge</a:t>
            </a:r>
          </a:p>
          <a:p>
            <a:pPr lvl="1"/>
            <a:r>
              <a:rPr lang="fr-FR" dirty="0"/>
              <a:t>Info v1</a:t>
            </a:r>
          </a:p>
          <a:p>
            <a:pPr lvl="1"/>
            <a:r>
              <a:rPr lang="fr-FR" dirty="0"/>
              <a:t>Planning </a:t>
            </a:r>
            <a:r>
              <a:rPr lang="fr-FR" dirty="0" smtClean="0"/>
              <a:t>initia</a:t>
            </a:r>
            <a:r>
              <a:rPr lang="fr-FR" dirty="0"/>
              <a:t>l</a:t>
            </a:r>
          </a:p>
          <a:p>
            <a:endParaRPr lang="fr-FR" dirty="0" smtClean="0"/>
          </a:p>
        </p:txBody>
      </p:sp>
      <p:pic>
        <p:nvPicPr>
          <p:cNvPr id="6" name="Image 5" descr="Index - Atom - Google Chrome"/>
          <p:cNvPicPr>
            <a:picLocks noChangeAspect="1"/>
          </p:cNvPicPr>
          <p:nvPr/>
        </p:nvPicPr>
        <p:blipFill rotWithShape="1">
          <a:blip r:embed="rId2">
            <a:extLst>
              <a:ext uri="{28A0092B-C50C-407E-A947-70E740481C1C}">
                <a14:useLocalDpi xmlns:a14="http://schemas.microsoft.com/office/drawing/2010/main" val="0"/>
              </a:ext>
            </a:extLst>
          </a:blip>
          <a:srcRect l="5555" t="7944" r="32939" b="78722"/>
          <a:stretch/>
        </p:blipFill>
        <p:spPr>
          <a:xfrm>
            <a:off x="544439" y="1124744"/>
            <a:ext cx="7253223" cy="1325401"/>
          </a:xfrm>
          <a:prstGeom prst="rect">
            <a:avLst/>
          </a:prstGeom>
        </p:spPr>
      </p:pic>
    </p:spTree>
    <p:extLst>
      <p:ext uri="{BB962C8B-B14F-4D97-AF65-F5344CB8AC3E}">
        <p14:creationId xmlns:p14="http://schemas.microsoft.com/office/powerpoint/2010/main" val="667777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ACTIVITES </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80</a:t>
            </a:fld>
            <a:endParaRPr lang="fr-FR" dirty="0"/>
          </a:p>
        </p:txBody>
      </p:sp>
      <p:sp>
        <p:nvSpPr>
          <p:cNvPr id="9" name="Espace réservé du contenu 4"/>
          <p:cNvSpPr txBox="1">
            <a:spLocks/>
          </p:cNvSpPr>
          <p:nvPr/>
        </p:nvSpPr>
        <p:spPr>
          <a:xfrm>
            <a:off x="418355" y="1401750"/>
            <a:ext cx="8171457" cy="5051586"/>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Font typeface="Calibri" panose="020F0502020204030204" pitchFamily="34" charset="0"/>
              <a:buNone/>
            </a:pPr>
            <a:r>
              <a:rPr lang="fr-FR" dirty="0" smtClean="0"/>
              <a:t>Importer les tâches</a:t>
            </a:r>
          </a:p>
          <a:p>
            <a:pPr lvl="1">
              <a:buClr>
                <a:schemeClr val="accent1"/>
              </a:buClr>
              <a:buFont typeface="Wingdings" panose="05000000000000000000" pitchFamily="2" charset="2"/>
              <a:buChar char="ü"/>
            </a:pPr>
            <a:r>
              <a:rPr lang="fr-FR" sz="1400" dirty="0" smtClean="0"/>
              <a:t>Prévisualisation de l’importation des tâches avant validation, vous pouvez compléter les données  manquantes tel que l’attribution des tâches.</a:t>
            </a:r>
          </a:p>
          <a:p>
            <a:pPr marL="473075" lvl="1" indent="0">
              <a:buClr>
                <a:schemeClr val="accent1"/>
              </a:buClr>
              <a:buNone/>
            </a:pPr>
            <a:endParaRPr lang="fr-FR" sz="1400" dirty="0" smtClean="0"/>
          </a:p>
        </p:txBody>
      </p:sp>
      <p:pic>
        <p:nvPicPr>
          <p:cNvPr id="6" name="Image 5"/>
          <p:cNvPicPr>
            <a:picLocks noChangeAspect="1"/>
          </p:cNvPicPr>
          <p:nvPr/>
        </p:nvPicPr>
        <p:blipFill>
          <a:blip r:embed="rId5"/>
          <a:stretch>
            <a:fillRect/>
          </a:stretch>
        </p:blipFill>
        <p:spPr>
          <a:xfrm>
            <a:off x="980803" y="2282149"/>
            <a:ext cx="6953250" cy="3971925"/>
          </a:xfrm>
          <a:prstGeom prst="rect">
            <a:avLst/>
          </a:prstGeom>
        </p:spPr>
      </p:pic>
    </p:spTree>
    <p:extLst>
      <p:ext uri="{BB962C8B-B14F-4D97-AF65-F5344CB8AC3E}">
        <p14:creationId xmlns:p14="http://schemas.microsoft.com/office/powerpoint/2010/main" val="1444647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ACTIVITES </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81</a:t>
            </a:fld>
            <a:endParaRPr lang="fr-FR" dirty="0"/>
          </a:p>
        </p:txBody>
      </p:sp>
      <p:sp>
        <p:nvSpPr>
          <p:cNvPr id="9" name="Espace réservé du contenu 4"/>
          <p:cNvSpPr txBox="1">
            <a:spLocks/>
          </p:cNvSpPr>
          <p:nvPr/>
        </p:nvSpPr>
        <p:spPr>
          <a:xfrm>
            <a:off x="418355" y="1401750"/>
            <a:ext cx="8171457" cy="490757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Font typeface="Calibri" panose="020F0502020204030204" pitchFamily="34" charset="0"/>
              <a:buNone/>
            </a:pPr>
            <a:r>
              <a:rPr lang="fr-FR" dirty="0" smtClean="0"/>
              <a:t>Calendrier des congés</a:t>
            </a:r>
          </a:p>
          <a:p>
            <a:pPr lvl="1">
              <a:buClr>
                <a:schemeClr val="accent1"/>
              </a:buClr>
              <a:buFont typeface="Wingdings" panose="05000000000000000000" pitchFamily="2" charset="2"/>
              <a:buChar char="ü"/>
            </a:pPr>
            <a:r>
              <a:rPr lang="fr-FR" sz="1400" dirty="0" smtClean="0"/>
              <a:t>Pour permettre et être exhaustif dans la fonctionnalité planning, nous avons créer un calendrier des congés. Il vous permettra d’avoir une vision sur l’occupation de vos ressources.</a:t>
            </a:r>
          </a:p>
          <a:p>
            <a:pPr lvl="1">
              <a:buClr>
                <a:schemeClr val="accent1"/>
              </a:buClr>
              <a:buFont typeface="Wingdings" panose="05000000000000000000" pitchFamily="2" charset="2"/>
              <a:buChar char="ü"/>
            </a:pPr>
            <a:r>
              <a:rPr lang="fr-FR" sz="1400" dirty="0" smtClean="0"/>
              <a:t>Plusieurs options, différents type de congés et possibilité d’accepter les demandes des collaborateurs.</a:t>
            </a:r>
          </a:p>
          <a:p>
            <a:pPr lvl="1">
              <a:buClr>
                <a:schemeClr val="accent1"/>
              </a:buClr>
              <a:buFont typeface="Wingdings" panose="05000000000000000000" pitchFamily="2" charset="2"/>
              <a:buChar char="ü"/>
            </a:pPr>
            <a:r>
              <a:rPr lang="fr-FR" sz="1400" dirty="0" smtClean="0"/>
              <a:t>Visibilité pilote pour tous les collaborateurs et du planning CDS</a:t>
            </a:r>
          </a:p>
          <a:p>
            <a:pPr marL="473075" lvl="1" indent="0">
              <a:buClr>
                <a:schemeClr val="accent1"/>
              </a:buClr>
              <a:buNone/>
            </a:pPr>
            <a:endParaRPr lang="fr-FR" sz="1400" dirty="0"/>
          </a:p>
          <a:p>
            <a:pPr lvl="1">
              <a:buClr>
                <a:schemeClr val="accent1"/>
              </a:buClr>
              <a:buFont typeface="Wingdings" panose="05000000000000000000" pitchFamily="2" charset="2"/>
              <a:buChar char="ü"/>
            </a:pPr>
            <a:r>
              <a:rPr lang="fr-FR" sz="1400" dirty="0" smtClean="0"/>
              <a:t>Aller Mon USER Puis aller sous mon calendrier de congés</a:t>
            </a:r>
          </a:p>
          <a:p>
            <a:pPr marL="473075" lvl="1" indent="0">
              <a:buClr>
                <a:schemeClr val="accent1"/>
              </a:buClr>
              <a:buNone/>
            </a:pPr>
            <a:endParaRPr lang="fr-FR" sz="1400" dirty="0" smtClean="0"/>
          </a:p>
          <a:p>
            <a:pPr lvl="1">
              <a:buClr>
                <a:schemeClr val="accent1"/>
              </a:buClr>
              <a:buFont typeface="Wingdings" panose="05000000000000000000" pitchFamily="2" charset="2"/>
              <a:buChar char="ü"/>
            </a:pPr>
            <a:endParaRPr lang="fr-FR" sz="1400" dirty="0" smtClean="0"/>
          </a:p>
          <a:p>
            <a:pPr marL="473075" lvl="1" indent="0">
              <a:buClr>
                <a:schemeClr val="accent1"/>
              </a:buClr>
              <a:buNone/>
            </a:pPr>
            <a:endParaRPr lang="fr-FR" sz="1400" dirty="0" smtClean="0"/>
          </a:p>
          <a:p>
            <a:pPr marL="473075" lvl="1" indent="0">
              <a:buClr>
                <a:schemeClr val="accent1"/>
              </a:buClr>
              <a:buNone/>
            </a:pPr>
            <a:endParaRPr lang="fr-FR" sz="1400" dirty="0" smtClean="0"/>
          </a:p>
          <a:p>
            <a:pPr marL="473075" lvl="1" indent="0">
              <a:buClr>
                <a:schemeClr val="accent1"/>
              </a:buClr>
              <a:buNone/>
            </a:pPr>
            <a:r>
              <a:rPr lang="fr-FR" sz="1400" dirty="0"/>
              <a:t> </a:t>
            </a:r>
            <a:r>
              <a:rPr lang="fr-FR" sz="1400" dirty="0" smtClean="0"/>
              <a:t>     </a:t>
            </a:r>
          </a:p>
          <a:p>
            <a:pPr marL="785813" lvl="2" indent="0">
              <a:buClr>
                <a:schemeClr val="accent1"/>
              </a:buClr>
              <a:buNone/>
            </a:pPr>
            <a:endParaRPr lang="fr-FR" sz="800" dirty="0" smtClean="0"/>
          </a:p>
        </p:txBody>
      </p:sp>
      <p:pic>
        <p:nvPicPr>
          <p:cNvPr id="5" name="Image 4"/>
          <p:cNvPicPr>
            <a:picLocks noChangeAspect="1"/>
          </p:cNvPicPr>
          <p:nvPr/>
        </p:nvPicPr>
        <p:blipFill>
          <a:blip r:embed="rId5"/>
          <a:stretch>
            <a:fillRect/>
          </a:stretch>
        </p:blipFill>
        <p:spPr>
          <a:xfrm>
            <a:off x="1154063" y="3356992"/>
            <a:ext cx="2409825" cy="2247900"/>
          </a:xfrm>
          <a:prstGeom prst="rect">
            <a:avLst/>
          </a:prstGeom>
        </p:spPr>
      </p:pic>
    </p:spTree>
    <p:extLst>
      <p:ext uri="{BB962C8B-B14F-4D97-AF65-F5344CB8AC3E}">
        <p14:creationId xmlns:p14="http://schemas.microsoft.com/office/powerpoint/2010/main" val="3881088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ACTIVITES </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82</a:t>
            </a:fld>
            <a:endParaRPr lang="fr-FR" dirty="0"/>
          </a:p>
        </p:txBody>
      </p:sp>
      <p:sp>
        <p:nvSpPr>
          <p:cNvPr id="9" name="Espace réservé du contenu 4"/>
          <p:cNvSpPr txBox="1">
            <a:spLocks/>
          </p:cNvSpPr>
          <p:nvPr/>
        </p:nvSpPr>
        <p:spPr>
          <a:xfrm>
            <a:off x="418355" y="1401750"/>
            <a:ext cx="8171457" cy="490757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Font typeface="Calibri" panose="020F0502020204030204" pitchFamily="34" charset="0"/>
              <a:buNone/>
            </a:pPr>
            <a:r>
              <a:rPr lang="fr-FR" dirty="0" smtClean="0"/>
              <a:t>Calendrier des congés</a:t>
            </a:r>
          </a:p>
          <a:p>
            <a:pPr lvl="1">
              <a:buClr>
                <a:schemeClr val="accent1"/>
              </a:buClr>
              <a:buFont typeface="Wingdings" panose="05000000000000000000" pitchFamily="2" charset="2"/>
              <a:buChar char="ü"/>
            </a:pPr>
            <a:r>
              <a:rPr lang="fr-FR" sz="1400" dirty="0" smtClean="0"/>
              <a:t>Faites votre de demande de congés en cliquant sur le 1</a:t>
            </a:r>
            <a:r>
              <a:rPr lang="fr-FR" sz="1400" baseline="30000" dirty="0" smtClean="0"/>
              <a:t>er</a:t>
            </a:r>
            <a:r>
              <a:rPr lang="fr-FR" sz="1400" dirty="0" smtClean="0"/>
              <a:t> jour puis changer la période et le type d’absence  (RTT, CP …)</a:t>
            </a:r>
          </a:p>
          <a:p>
            <a:pPr lvl="1">
              <a:buClr>
                <a:schemeClr val="accent1"/>
              </a:buClr>
              <a:buFont typeface="Wingdings" panose="05000000000000000000" pitchFamily="2" charset="2"/>
              <a:buChar char="ü"/>
            </a:pPr>
            <a:endParaRPr lang="fr-FR" sz="1400" dirty="0" smtClean="0"/>
          </a:p>
          <a:p>
            <a:pPr marL="473075" lvl="1" indent="0">
              <a:buClr>
                <a:schemeClr val="accent1"/>
              </a:buClr>
              <a:buNone/>
            </a:pPr>
            <a:endParaRPr lang="fr-FR" sz="1400" dirty="0" smtClean="0"/>
          </a:p>
          <a:p>
            <a:pPr marL="473075" lvl="1" indent="0">
              <a:buClr>
                <a:schemeClr val="accent1"/>
              </a:buClr>
              <a:buNone/>
            </a:pPr>
            <a:endParaRPr lang="fr-FR" sz="1400" dirty="0" smtClean="0"/>
          </a:p>
          <a:p>
            <a:pPr marL="473075" lvl="1" indent="0">
              <a:buClr>
                <a:schemeClr val="accent1"/>
              </a:buClr>
              <a:buNone/>
            </a:pPr>
            <a:r>
              <a:rPr lang="fr-FR" sz="1400" dirty="0"/>
              <a:t> </a:t>
            </a:r>
            <a:r>
              <a:rPr lang="fr-FR" sz="1400" dirty="0" smtClean="0"/>
              <a:t>     </a:t>
            </a:r>
          </a:p>
          <a:p>
            <a:pPr marL="785813" lvl="2" indent="0">
              <a:buClr>
                <a:schemeClr val="accent1"/>
              </a:buClr>
              <a:buNone/>
            </a:pPr>
            <a:endParaRPr lang="fr-FR" sz="800" dirty="0" smtClean="0"/>
          </a:p>
        </p:txBody>
      </p:sp>
      <p:pic>
        <p:nvPicPr>
          <p:cNvPr id="6" name="Image 5"/>
          <p:cNvPicPr>
            <a:picLocks noChangeAspect="1"/>
          </p:cNvPicPr>
          <p:nvPr/>
        </p:nvPicPr>
        <p:blipFill>
          <a:blip r:embed="rId5"/>
          <a:stretch>
            <a:fillRect/>
          </a:stretch>
        </p:blipFill>
        <p:spPr>
          <a:xfrm>
            <a:off x="1187625" y="2276872"/>
            <a:ext cx="5040560" cy="3360373"/>
          </a:xfrm>
          <a:prstGeom prst="rect">
            <a:avLst/>
          </a:prstGeom>
        </p:spPr>
      </p:pic>
    </p:spTree>
    <p:extLst>
      <p:ext uri="{BB962C8B-B14F-4D97-AF65-F5344CB8AC3E}">
        <p14:creationId xmlns:p14="http://schemas.microsoft.com/office/powerpoint/2010/main" val="3274537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ACTIVITES </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83</a:t>
            </a:fld>
            <a:endParaRPr lang="fr-FR" dirty="0"/>
          </a:p>
        </p:txBody>
      </p:sp>
      <p:sp>
        <p:nvSpPr>
          <p:cNvPr id="9" name="Espace réservé du contenu 4"/>
          <p:cNvSpPr txBox="1">
            <a:spLocks/>
          </p:cNvSpPr>
          <p:nvPr/>
        </p:nvSpPr>
        <p:spPr>
          <a:xfrm>
            <a:off x="418355" y="1401750"/>
            <a:ext cx="8171457" cy="490757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Font typeface="Calibri" panose="020F0502020204030204" pitchFamily="34" charset="0"/>
              <a:buNone/>
            </a:pPr>
            <a:r>
              <a:rPr lang="fr-FR" dirty="0" smtClean="0"/>
              <a:t>Calendrier des congés</a:t>
            </a:r>
          </a:p>
          <a:p>
            <a:pPr lvl="1">
              <a:buClr>
                <a:schemeClr val="accent1"/>
              </a:buClr>
              <a:buFont typeface="Wingdings" panose="05000000000000000000" pitchFamily="2" charset="2"/>
              <a:buChar char="ü"/>
            </a:pPr>
            <a:r>
              <a:rPr lang="fr-FR" sz="1400" dirty="0" smtClean="0"/>
              <a:t>Pour valider les congés </a:t>
            </a:r>
          </a:p>
          <a:p>
            <a:pPr lvl="1">
              <a:buClr>
                <a:schemeClr val="accent1"/>
              </a:buClr>
              <a:buFont typeface="Wingdings" panose="05000000000000000000" pitchFamily="2" charset="2"/>
              <a:buChar char="ü"/>
            </a:pPr>
            <a:r>
              <a:rPr lang="fr-FR" sz="1400" dirty="0" smtClean="0"/>
              <a:t>Aller sous Gérer puis Congés</a:t>
            </a:r>
          </a:p>
          <a:p>
            <a:pPr marL="473075" lvl="1" indent="0">
              <a:buClr>
                <a:schemeClr val="accent1"/>
              </a:buClr>
              <a:buNone/>
            </a:pPr>
            <a:endParaRPr lang="fr-FR" sz="1400" dirty="0" smtClean="0"/>
          </a:p>
          <a:p>
            <a:pPr marL="473075" lvl="1" indent="0">
              <a:buClr>
                <a:schemeClr val="accent1"/>
              </a:buClr>
              <a:buNone/>
            </a:pPr>
            <a:endParaRPr lang="fr-FR" sz="1400" dirty="0"/>
          </a:p>
          <a:p>
            <a:pPr marL="473075" lvl="1" indent="0">
              <a:buClr>
                <a:schemeClr val="accent1"/>
              </a:buClr>
              <a:buNone/>
            </a:pPr>
            <a:endParaRPr lang="fr-FR" sz="1400" dirty="0" smtClean="0"/>
          </a:p>
          <a:p>
            <a:pPr marL="473075" lvl="1" indent="0">
              <a:buClr>
                <a:schemeClr val="accent1"/>
              </a:buClr>
              <a:buNone/>
            </a:pPr>
            <a:endParaRPr lang="fr-FR" sz="1400" dirty="0"/>
          </a:p>
          <a:p>
            <a:pPr marL="473075" lvl="1" indent="0">
              <a:buClr>
                <a:schemeClr val="accent1"/>
              </a:buClr>
              <a:buNone/>
            </a:pPr>
            <a:endParaRPr lang="fr-FR" sz="1400" dirty="0" smtClean="0"/>
          </a:p>
          <a:p>
            <a:pPr marL="473075" lvl="1" indent="0">
              <a:buClr>
                <a:schemeClr val="accent1"/>
              </a:buClr>
              <a:buNone/>
            </a:pPr>
            <a:endParaRPr lang="fr-FR" sz="1400" dirty="0"/>
          </a:p>
          <a:p>
            <a:pPr marL="473075" lvl="1" indent="0">
              <a:buClr>
                <a:schemeClr val="accent1"/>
              </a:buClr>
              <a:buNone/>
            </a:pPr>
            <a:endParaRPr lang="fr-FR" sz="1400" dirty="0" smtClean="0"/>
          </a:p>
          <a:p>
            <a:pPr marL="473075" lvl="1" indent="0">
              <a:buClr>
                <a:schemeClr val="accent1"/>
              </a:buClr>
              <a:buNone/>
            </a:pPr>
            <a:endParaRPr lang="fr-FR" sz="1400" dirty="0" smtClean="0"/>
          </a:p>
          <a:p>
            <a:pPr marL="473075" lvl="1" indent="0">
              <a:buClr>
                <a:schemeClr val="accent1"/>
              </a:buClr>
              <a:buNone/>
            </a:pPr>
            <a:r>
              <a:rPr lang="fr-FR" sz="1400" dirty="0"/>
              <a:t> </a:t>
            </a:r>
            <a:r>
              <a:rPr lang="fr-FR" sz="1400" dirty="0" smtClean="0"/>
              <a:t>     </a:t>
            </a:r>
          </a:p>
          <a:p>
            <a:pPr marL="785813" lvl="2" indent="0">
              <a:buClr>
                <a:schemeClr val="accent1"/>
              </a:buClr>
              <a:buNone/>
            </a:pPr>
            <a:endParaRPr lang="fr-FR" sz="800" dirty="0" smtClean="0"/>
          </a:p>
        </p:txBody>
      </p:sp>
      <p:pic>
        <p:nvPicPr>
          <p:cNvPr id="6" name="Image 5"/>
          <p:cNvPicPr>
            <a:picLocks noChangeAspect="1"/>
          </p:cNvPicPr>
          <p:nvPr/>
        </p:nvPicPr>
        <p:blipFill>
          <a:blip r:embed="rId5"/>
          <a:stretch>
            <a:fillRect/>
          </a:stretch>
        </p:blipFill>
        <p:spPr>
          <a:xfrm>
            <a:off x="1115616" y="2276872"/>
            <a:ext cx="2833472" cy="1532617"/>
          </a:xfrm>
          <a:prstGeom prst="rect">
            <a:avLst/>
          </a:prstGeom>
        </p:spPr>
      </p:pic>
      <p:pic>
        <p:nvPicPr>
          <p:cNvPr id="7" name="Image 6"/>
          <p:cNvPicPr>
            <a:picLocks noChangeAspect="1"/>
          </p:cNvPicPr>
          <p:nvPr/>
        </p:nvPicPr>
        <p:blipFill>
          <a:blip r:embed="rId6"/>
          <a:stretch>
            <a:fillRect/>
          </a:stretch>
        </p:blipFill>
        <p:spPr>
          <a:xfrm>
            <a:off x="1054794" y="4002377"/>
            <a:ext cx="7189613" cy="1985828"/>
          </a:xfrm>
          <a:prstGeom prst="rect">
            <a:avLst/>
          </a:prstGeom>
        </p:spPr>
      </p:pic>
    </p:spTree>
    <p:extLst>
      <p:ext uri="{BB962C8B-B14F-4D97-AF65-F5344CB8AC3E}">
        <p14:creationId xmlns:p14="http://schemas.microsoft.com/office/powerpoint/2010/main" val="2771126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re 18"/>
          <p:cNvSpPr>
            <a:spLocks noGrp="1"/>
          </p:cNvSpPr>
          <p:nvPr>
            <p:ph type="ctrTitle"/>
          </p:nvPr>
        </p:nvSpPr>
        <p:spPr/>
        <p:txBody>
          <a:bodyPr/>
          <a:lstStyle/>
          <a:p>
            <a:r>
              <a:rPr lang="fr-FR" dirty="0" smtClean="0"/>
              <a:t>GRAPHIQUES et Retours</a:t>
            </a:r>
            <a:endParaRPr lang="fr-FR" dirty="0"/>
          </a:p>
        </p:txBody>
      </p:sp>
      <p:sp>
        <p:nvSpPr>
          <p:cNvPr id="2" name="Espace réservé du pied de page 1"/>
          <p:cNvSpPr>
            <a:spLocks noGrp="1"/>
          </p:cNvSpPr>
          <p:nvPr>
            <p:ph type="ftr" sz="quarter" idx="13"/>
          </p:nvPr>
        </p:nvSpPr>
        <p:spPr/>
        <p:txBody>
          <a:bodyPr/>
          <a:lstStyle/>
          <a:p>
            <a:r>
              <a:rPr lang="fr-FR" smtClean="0"/>
              <a:t>Guide utilisateur ATOM</a:t>
            </a:r>
            <a:endParaRPr lang="fr-FR" dirty="0"/>
          </a:p>
        </p:txBody>
      </p:sp>
      <p:sp>
        <p:nvSpPr>
          <p:cNvPr id="3" name="Espace réservé du numéro de diapositive 2"/>
          <p:cNvSpPr>
            <a:spLocks noGrp="1"/>
          </p:cNvSpPr>
          <p:nvPr>
            <p:ph type="sldNum" sz="quarter" idx="14"/>
          </p:nvPr>
        </p:nvSpPr>
        <p:spPr/>
        <p:txBody>
          <a:bodyPr/>
          <a:lstStyle/>
          <a:p>
            <a:fld id="{AF43E6FD-AB27-4108-A2FC-346BB5F75E3F}" type="slidenum">
              <a:rPr lang="fr-FR" smtClean="0"/>
              <a:pPr/>
              <a:t>84</a:t>
            </a:fld>
            <a:endParaRPr lang="fr-FR" dirty="0"/>
          </a:p>
        </p:txBody>
      </p:sp>
      <p:pic>
        <p:nvPicPr>
          <p:cNvPr id="6" name="Espace réservé pour une image  12"/>
          <p:cNvPicPr>
            <a:picLocks noGrp="1" noChangeAspect="1"/>
          </p:cNvPicPr>
          <p:nvPr/>
        </p:nvPicPr>
        <p:blipFill>
          <a:blip r:embed="rId3">
            <a:extLst>
              <a:ext uri="{28A0092B-C50C-407E-A947-70E740481C1C}">
                <a14:useLocalDpi xmlns:a14="http://schemas.microsoft.com/office/drawing/2010/main" val="0"/>
              </a:ext>
            </a:extLst>
          </a:blip>
          <a:srcRect t="77" b="77"/>
          <a:stretch>
            <a:fillRect/>
          </a:stretch>
        </p:blipFill>
        <p:spPr bwMode="gray">
          <a:xfrm>
            <a:off x="-5945" y="0"/>
            <a:ext cx="9155891" cy="343153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3719 w 10000"/>
              <a:gd name="connsiteY3" fmla="*/ 9987 h 10000"/>
              <a:gd name="connsiteX4" fmla="*/ 0 w 10000"/>
              <a:gd name="connsiteY4" fmla="*/ 10000 h 10000"/>
              <a:gd name="connsiteX5" fmla="*/ 0 w 10000"/>
              <a:gd name="connsiteY5" fmla="*/ 0 h 10000"/>
              <a:gd name="connsiteX0" fmla="*/ 0 w 10007"/>
              <a:gd name="connsiteY0" fmla="*/ 0 h 10000"/>
              <a:gd name="connsiteX1" fmla="*/ 10000 w 10007"/>
              <a:gd name="connsiteY1" fmla="*/ 0 h 10000"/>
              <a:gd name="connsiteX2" fmla="*/ 10007 w 10007"/>
              <a:gd name="connsiteY2" fmla="*/ 6381 h 10000"/>
              <a:gd name="connsiteX3" fmla="*/ 3719 w 10007"/>
              <a:gd name="connsiteY3" fmla="*/ 9987 h 10000"/>
              <a:gd name="connsiteX4" fmla="*/ 0 w 10007"/>
              <a:gd name="connsiteY4" fmla="*/ 10000 h 10000"/>
              <a:gd name="connsiteX5" fmla="*/ 0 w 10007"/>
              <a:gd name="connsiteY5" fmla="*/ 0 h 10000"/>
              <a:gd name="connsiteX0" fmla="*/ 0 w 10007"/>
              <a:gd name="connsiteY0" fmla="*/ 0 h 9987"/>
              <a:gd name="connsiteX1" fmla="*/ 10000 w 10007"/>
              <a:gd name="connsiteY1" fmla="*/ 0 h 9987"/>
              <a:gd name="connsiteX2" fmla="*/ 10007 w 10007"/>
              <a:gd name="connsiteY2" fmla="*/ 6381 h 9987"/>
              <a:gd name="connsiteX3" fmla="*/ 3719 w 10007"/>
              <a:gd name="connsiteY3" fmla="*/ 9987 h 9987"/>
              <a:gd name="connsiteX4" fmla="*/ 0 w 10007"/>
              <a:gd name="connsiteY4" fmla="*/ 9013 h 9987"/>
              <a:gd name="connsiteX5" fmla="*/ 0 w 10007"/>
              <a:gd name="connsiteY5" fmla="*/ 0 h 9987"/>
              <a:gd name="connsiteX0" fmla="*/ 0 w 10000"/>
              <a:gd name="connsiteY0" fmla="*/ 0 h 9025"/>
              <a:gd name="connsiteX1" fmla="*/ 9993 w 10000"/>
              <a:gd name="connsiteY1" fmla="*/ 0 h 9025"/>
              <a:gd name="connsiteX2" fmla="*/ 10000 w 10000"/>
              <a:gd name="connsiteY2" fmla="*/ 6389 h 9025"/>
              <a:gd name="connsiteX3" fmla="*/ 0 w 10000"/>
              <a:gd name="connsiteY3" fmla="*/ 9025 h 9025"/>
              <a:gd name="connsiteX4" fmla="*/ 0 w 10000"/>
              <a:gd name="connsiteY4" fmla="*/ 0 h 9025"/>
              <a:gd name="connsiteX0" fmla="*/ 0 w 10000"/>
              <a:gd name="connsiteY0" fmla="*/ 0 h 10472"/>
              <a:gd name="connsiteX1" fmla="*/ 9993 w 10000"/>
              <a:gd name="connsiteY1" fmla="*/ 0 h 10472"/>
              <a:gd name="connsiteX2" fmla="*/ 10000 w 10000"/>
              <a:gd name="connsiteY2" fmla="*/ 7079 h 10472"/>
              <a:gd name="connsiteX3" fmla="*/ 0 w 10000"/>
              <a:gd name="connsiteY3" fmla="*/ 10000 h 10472"/>
              <a:gd name="connsiteX4" fmla="*/ 0 w 10000"/>
              <a:gd name="connsiteY4" fmla="*/ 0 h 10472"/>
              <a:gd name="connsiteX0" fmla="*/ 0 w 10000"/>
              <a:gd name="connsiteY0" fmla="*/ 0 h 11183"/>
              <a:gd name="connsiteX1" fmla="*/ 9993 w 10000"/>
              <a:gd name="connsiteY1" fmla="*/ 0 h 11183"/>
              <a:gd name="connsiteX2" fmla="*/ 10000 w 10000"/>
              <a:gd name="connsiteY2" fmla="*/ 7079 h 11183"/>
              <a:gd name="connsiteX3" fmla="*/ 0 w 10000"/>
              <a:gd name="connsiteY3" fmla="*/ 10000 h 11183"/>
              <a:gd name="connsiteX4" fmla="*/ 0 w 10000"/>
              <a:gd name="connsiteY4" fmla="*/ 0 h 11183"/>
              <a:gd name="connsiteX0" fmla="*/ 0 w 10000"/>
              <a:gd name="connsiteY0" fmla="*/ 0 h 10948"/>
              <a:gd name="connsiteX1" fmla="*/ 9993 w 10000"/>
              <a:gd name="connsiteY1" fmla="*/ 0 h 10948"/>
              <a:gd name="connsiteX2" fmla="*/ 10000 w 10000"/>
              <a:gd name="connsiteY2" fmla="*/ 7079 h 10948"/>
              <a:gd name="connsiteX3" fmla="*/ 0 w 10000"/>
              <a:gd name="connsiteY3" fmla="*/ 10000 h 10948"/>
              <a:gd name="connsiteX4" fmla="*/ 0 w 10000"/>
              <a:gd name="connsiteY4" fmla="*/ 0 h 10948"/>
              <a:gd name="connsiteX0" fmla="*/ 0 w 10000"/>
              <a:gd name="connsiteY0" fmla="*/ 0 h 11076"/>
              <a:gd name="connsiteX1" fmla="*/ 9993 w 10000"/>
              <a:gd name="connsiteY1" fmla="*/ 0 h 11076"/>
              <a:gd name="connsiteX2" fmla="*/ 10000 w 10000"/>
              <a:gd name="connsiteY2" fmla="*/ 7079 h 11076"/>
              <a:gd name="connsiteX3" fmla="*/ 0 w 10000"/>
              <a:gd name="connsiteY3" fmla="*/ 10000 h 11076"/>
              <a:gd name="connsiteX4" fmla="*/ 0 w 10000"/>
              <a:gd name="connsiteY4" fmla="*/ 0 h 11076"/>
              <a:gd name="connsiteX0" fmla="*/ 0 w 10000"/>
              <a:gd name="connsiteY0" fmla="*/ 0 h 10908"/>
              <a:gd name="connsiteX1" fmla="*/ 9993 w 10000"/>
              <a:gd name="connsiteY1" fmla="*/ 0 h 10908"/>
              <a:gd name="connsiteX2" fmla="*/ 10000 w 10000"/>
              <a:gd name="connsiteY2" fmla="*/ 7079 h 10908"/>
              <a:gd name="connsiteX3" fmla="*/ 0 w 10000"/>
              <a:gd name="connsiteY3" fmla="*/ 10000 h 10908"/>
              <a:gd name="connsiteX4" fmla="*/ 0 w 10000"/>
              <a:gd name="connsiteY4" fmla="*/ 0 h 10908"/>
              <a:gd name="connsiteX0" fmla="*/ 0 w 10000"/>
              <a:gd name="connsiteY0" fmla="*/ 0 h 10903"/>
              <a:gd name="connsiteX1" fmla="*/ 9993 w 10000"/>
              <a:gd name="connsiteY1" fmla="*/ 0 h 10903"/>
              <a:gd name="connsiteX2" fmla="*/ 10000 w 10000"/>
              <a:gd name="connsiteY2" fmla="*/ 7079 h 10903"/>
              <a:gd name="connsiteX3" fmla="*/ 0 w 10000"/>
              <a:gd name="connsiteY3" fmla="*/ 10000 h 10903"/>
              <a:gd name="connsiteX4" fmla="*/ 0 w 10000"/>
              <a:gd name="connsiteY4" fmla="*/ 0 h 10903"/>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171"/>
              <a:gd name="connsiteX1" fmla="*/ 9993 w 10000"/>
              <a:gd name="connsiteY1" fmla="*/ 0 h 11171"/>
              <a:gd name="connsiteX2" fmla="*/ 10000 w 10000"/>
              <a:gd name="connsiteY2" fmla="*/ 7079 h 11171"/>
              <a:gd name="connsiteX3" fmla="*/ 4032 w 10000"/>
              <a:gd name="connsiteY3" fmla="*/ 11028 h 11171"/>
              <a:gd name="connsiteX4" fmla="*/ 0 w 10000"/>
              <a:gd name="connsiteY4" fmla="*/ 10000 h 11171"/>
              <a:gd name="connsiteX5" fmla="*/ 0 w 10000"/>
              <a:gd name="connsiteY5" fmla="*/ 0 h 11171"/>
              <a:gd name="connsiteX0" fmla="*/ 0 w 10000"/>
              <a:gd name="connsiteY0" fmla="*/ 0 h 11031"/>
              <a:gd name="connsiteX1" fmla="*/ 9993 w 10000"/>
              <a:gd name="connsiteY1" fmla="*/ 0 h 11031"/>
              <a:gd name="connsiteX2" fmla="*/ 10000 w 10000"/>
              <a:gd name="connsiteY2" fmla="*/ 7079 h 11031"/>
              <a:gd name="connsiteX3" fmla="*/ 4032 w 10000"/>
              <a:gd name="connsiteY3" fmla="*/ 11028 h 11031"/>
              <a:gd name="connsiteX4" fmla="*/ 0 w 10000"/>
              <a:gd name="connsiteY4" fmla="*/ 10000 h 11031"/>
              <a:gd name="connsiteX5" fmla="*/ 0 w 10000"/>
              <a:gd name="connsiteY5" fmla="*/ 0 h 11031"/>
              <a:gd name="connsiteX0" fmla="*/ 0 w 10000"/>
              <a:gd name="connsiteY0" fmla="*/ 0 h 11048"/>
              <a:gd name="connsiteX1" fmla="*/ 9993 w 10000"/>
              <a:gd name="connsiteY1" fmla="*/ 0 h 11048"/>
              <a:gd name="connsiteX2" fmla="*/ 10000 w 10000"/>
              <a:gd name="connsiteY2" fmla="*/ 7079 h 11048"/>
              <a:gd name="connsiteX3" fmla="*/ 4032 w 10000"/>
              <a:gd name="connsiteY3" fmla="*/ 11028 h 11048"/>
              <a:gd name="connsiteX4" fmla="*/ 0 w 10000"/>
              <a:gd name="connsiteY4" fmla="*/ 10000 h 11048"/>
              <a:gd name="connsiteX5" fmla="*/ 0 w 10000"/>
              <a:gd name="connsiteY5" fmla="*/ 0 h 11048"/>
              <a:gd name="connsiteX0" fmla="*/ 0 w 10010"/>
              <a:gd name="connsiteY0" fmla="*/ 663 h 11048"/>
              <a:gd name="connsiteX1" fmla="*/ 10003 w 10010"/>
              <a:gd name="connsiteY1" fmla="*/ 0 h 11048"/>
              <a:gd name="connsiteX2" fmla="*/ 10010 w 10010"/>
              <a:gd name="connsiteY2" fmla="*/ 7079 h 11048"/>
              <a:gd name="connsiteX3" fmla="*/ 4042 w 10010"/>
              <a:gd name="connsiteY3" fmla="*/ 11028 h 11048"/>
              <a:gd name="connsiteX4" fmla="*/ 10 w 10010"/>
              <a:gd name="connsiteY4" fmla="*/ 10000 h 11048"/>
              <a:gd name="connsiteX5" fmla="*/ 0 w 10010"/>
              <a:gd name="connsiteY5" fmla="*/ 663 h 11048"/>
              <a:gd name="connsiteX0" fmla="*/ 0 w 10010"/>
              <a:gd name="connsiteY0" fmla="*/ 0 h 10385"/>
              <a:gd name="connsiteX1" fmla="*/ 10003 w 10010"/>
              <a:gd name="connsiteY1" fmla="*/ 0 h 10385"/>
              <a:gd name="connsiteX2" fmla="*/ 10010 w 10010"/>
              <a:gd name="connsiteY2" fmla="*/ 6416 h 10385"/>
              <a:gd name="connsiteX3" fmla="*/ 4042 w 10010"/>
              <a:gd name="connsiteY3" fmla="*/ 10365 h 10385"/>
              <a:gd name="connsiteX4" fmla="*/ 10 w 10010"/>
              <a:gd name="connsiteY4" fmla="*/ 9337 h 10385"/>
              <a:gd name="connsiteX5" fmla="*/ 0 w 10010"/>
              <a:gd name="connsiteY5" fmla="*/ 0 h 10385"/>
              <a:gd name="connsiteX0" fmla="*/ 0 w 10003"/>
              <a:gd name="connsiteY0" fmla="*/ 0 h 10404"/>
              <a:gd name="connsiteX1" fmla="*/ 9996 w 10003"/>
              <a:gd name="connsiteY1" fmla="*/ 19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8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1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6"/>
              <a:gd name="connsiteY0" fmla="*/ 0 h 10382"/>
              <a:gd name="connsiteX1" fmla="*/ 10006 w 10006"/>
              <a:gd name="connsiteY1" fmla="*/ 9 h 10382"/>
              <a:gd name="connsiteX2" fmla="*/ 10006 w 10006"/>
              <a:gd name="connsiteY2" fmla="*/ 6413 h 10382"/>
              <a:gd name="connsiteX3" fmla="*/ 4038 w 10006"/>
              <a:gd name="connsiteY3" fmla="*/ 10362 h 10382"/>
              <a:gd name="connsiteX4" fmla="*/ 6 w 10006"/>
              <a:gd name="connsiteY4" fmla="*/ 9334 h 10382"/>
              <a:gd name="connsiteX5" fmla="*/ 0 w 10006"/>
              <a:gd name="connsiteY5" fmla="*/ 0 h 1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10382">
                <a:moveTo>
                  <a:pt x="0" y="0"/>
                </a:moveTo>
                <a:lnTo>
                  <a:pt x="10006" y="9"/>
                </a:lnTo>
                <a:cubicBezTo>
                  <a:pt x="10008" y="2369"/>
                  <a:pt x="10004" y="4054"/>
                  <a:pt x="10006" y="6413"/>
                </a:cubicBezTo>
                <a:cubicBezTo>
                  <a:pt x="7507" y="10149"/>
                  <a:pt x="4067" y="10394"/>
                  <a:pt x="4038" y="10362"/>
                </a:cubicBezTo>
                <a:cubicBezTo>
                  <a:pt x="4002" y="10407"/>
                  <a:pt x="1781" y="10476"/>
                  <a:pt x="6" y="9334"/>
                </a:cubicBezTo>
                <a:cubicBezTo>
                  <a:pt x="3" y="6222"/>
                  <a:pt x="3" y="3112"/>
                  <a:pt x="0" y="0"/>
                </a:cubicBezTo>
                <a:close/>
              </a:path>
            </a:pathLst>
          </a:custGeom>
        </p:spPr>
      </p:pic>
    </p:spTree>
    <p:extLst>
      <p:ext uri="{BB962C8B-B14F-4D97-AF65-F5344CB8AC3E}">
        <p14:creationId xmlns:p14="http://schemas.microsoft.com/office/powerpoint/2010/main" val="3993221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GRAPHIQUES</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85</a:t>
            </a:fld>
            <a:endParaRPr lang="fr-FR" dirty="0"/>
          </a:p>
        </p:txBody>
      </p:sp>
      <p:sp>
        <p:nvSpPr>
          <p:cNvPr id="9" name="Espace réservé du contenu 4"/>
          <p:cNvSpPr txBox="1">
            <a:spLocks/>
          </p:cNvSpPr>
          <p:nvPr/>
        </p:nvSpPr>
        <p:spPr>
          <a:xfrm>
            <a:off x="418355" y="1401750"/>
            <a:ext cx="8171457" cy="490757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None/>
            </a:pPr>
            <a:r>
              <a:rPr lang="fr-FR" dirty="0" smtClean="0"/>
              <a:t>Graphique à disposition</a:t>
            </a:r>
            <a:endParaRPr lang="fr-FR" dirty="0"/>
          </a:p>
          <a:p>
            <a:pPr lvl="1">
              <a:buClr>
                <a:schemeClr val="accent1"/>
              </a:buClr>
              <a:buFont typeface="Wingdings" panose="05000000000000000000" pitchFamily="2" charset="2"/>
              <a:buChar char="ü"/>
            </a:pPr>
            <a:r>
              <a:rPr lang="fr-FR" sz="1400" dirty="0" smtClean="0"/>
              <a:t>Sur l’activité </a:t>
            </a:r>
            <a:r>
              <a:rPr lang="fr-FR" sz="1400" b="1" dirty="0" smtClean="0"/>
              <a:t>Graphiques</a:t>
            </a:r>
            <a:r>
              <a:rPr lang="fr-FR" sz="1400" dirty="0" smtClean="0"/>
              <a:t>, celle-ci est une reprise de l’existant de l’activité </a:t>
            </a:r>
            <a:r>
              <a:rPr lang="fr-FR" sz="1400" b="1" dirty="0" smtClean="0"/>
              <a:t>Retours</a:t>
            </a:r>
            <a:r>
              <a:rPr lang="fr-FR" sz="1400" dirty="0" smtClean="0"/>
              <a:t>.</a:t>
            </a:r>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r>
              <a:rPr lang="fr-FR" sz="1400" dirty="0" smtClean="0"/>
              <a:t>Comme nous avons les mêmes fonctionnalités, celle-ci sera refondu ultérieurement.</a:t>
            </a:r>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r>
              <a:rPr lang="fr-FR" sz="1400" dirty="0" smtClean="0"/>
              <a:t>Fonctionnalité intéressante sur la partie  Productivité Mensuelle, en effet, cette fonctionnalité vous permet de voir le temps d’intégration d’un JING ou la productivité de vos collaborateurs ou l’ensemble du CDS</a:t>
            </a:r>
            <a:endParaRPr lang="fr-FR" sz="1400" dirty="0"/>
          </a:p>
          <a:p>
            <a:pPr marL="473075" lvl="1" indent="0">
              <a:buClr>
                <a:schemeClr val="accent1"/>
              </a:buClr>
              <a:buNone/>
            </a:pPr>
            <a:endParaRPr lang="fr-FR" sz="1400" dirty="0" smtClean="0"/>
          </a:p>
          <a:p>
            <a:pPr marL="473075" lvl="1" indent="0">
              <a:buClr>
                <a:schemeClr val="accent1"/>
              </a:buClr>
              <a:buNone/>
            </a:pPr>
            <a:endParaRPr lang="fr-FR" sz="1400" dirty="0"/>
          </a:p>
          <a:p>
            <a:pPr marL="473075" lvl="1" indent="0">
              <a:buClr>
                <a:schemeClr val="accent1"/>
              </a:buClr>
              <a:buNone/>
            </a:pPr>
            <a:endParaRPr lang="fr-FR" sz="1400" dirty="0" smtClean="0"/>
          </a:p>
          <a:p>
            <a:pPr marL="473075" lvl="1" indent="0">
              <a:buClr>
                <a:schemeClr val="accent1"/>
              </a:buClr>
              <a:buNone/>
            </a:pPr>
            <a:endParaRPr lang="fr-FR" sz="1400" dirty="0"/>
          </a:p>
          <a:p>
            <a:pPr marL="473075" lvl="1" indent="0">
              <a:buClr>
                <a:schemeClr val="accent1"/>
              </a:buClr>
              <a:buNone/>
            </a:pPr>
            <a:endParaRPr lang="fr-FR" sz="1400" dirty="0" smtClean="0"/>
          </a:p>
          <a:p>
            <a:pPr marL="473075" lvl="1" indent="0">
              <a:buClr>
                <a:schemeClr val="accent1"/>
              </a:buClr>
              <a:buNone/>
            </a:pPr>
            <a:endParaRPr lang="fr-FR" sz="1400" dirty="0"/>
          </a:p>
          <a:p>
            <a:pPr marL="473075" lvl="1" indent="0">
              <a:buClr>
                <a:schemeClr val="accent1"/>
              </a:buClr>
              <a:buNone/>
            </a:pPr>
            <a:endParaRPr lang="fr-FR" sz="1400" dirty="0" smtClean="0"/>
          </a:p>
          <a:p>
            <a:pPr marL="473075" lvl="1" indent="0">
              <a:buClr>
                <a:schemeClr val="accent1"/>
              </a:buClr>
              <a:buNone/>
            </a:pPr>
            <a:endParaRPr lang="fr-FR" sz="1400" dirty="0" smtClean="0"/>
          </a:p>
          <a:p>
            <a:pPr marL="473075" lvl="1" indent="0">
              <a:buClr>
                <a:schemeClr val="accent1"/>
              </a:buClr>
              <a:buNone/>
            </a:pPr>
            <a:r>
              <a:rPr lang="fr-FR" sz="1400" dirty="0"/>
              <a:t> </a:t>
            </a:r>
            <a:r>
              <a:rPr lang="fr-FR" sz="1400" dirty="0" smtClean="0"/>
              <a:t>     </a:t>
            </a:r>
          </a:p>
          <a:p>
            <a:pPr marL="785813" lvl="2" indent="0">
              <a:buClr>
                <a:schemeClr val="accent1"/>
              </a:buClr>
              <a:buNone/>
            </a:pPr>
            <a:endParaRPr lang="fr-FR" sz="800" dirty="0" smtClean="0"/>
          </a:p>
        </p:txBody>
      </p:sp>
      <p:pic>
        <p:nvPicPr>
          <p:cNvPr id="5" name="Image 4"/>
          <p:cNvPicPr>
            <a:picLocks noChangeAspect="1"/>
          </p:cNvPicPr>
          <p:nvPr/>
        </p:nvPicPr>
        <p:blipFill>
          <a:blip r:embed="rId5"/>
          <a:stretch>
            <a:fillRect/>
          </a:stretch>
        </p:blipFill>
        <p:spPr>
          <a:xfrm>
            <a:off x="2267744" y="3408923"/>
            <a:ext cx="4104456" cy="2763943"/>
          </a:xfrm>
          <a:prstGeom prst="rect">
            <a:avLst/>
          </a:prstGeom>
        </p:spPr>
      </p:pic>
    </p:spTree>
    <p:extLst>
      <p:ext uri="{BB962C8B-B14F-4D97-AF65-F5344CB8AC3E}">
        <p14:creationId xmlns:p14="http://schemas.microsoft.com/office/powerpoint/2010/main" val="2314233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RETOURS</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86</a:t>
            </a:fld>
            <a:endParaRPr lang="fr-FR" dirty="0"/>
          </a:p>
        </p:txBody>
      </p:sp>
      <p:sp>
        <p:nvSpPr>
          <p:cNvPr id="9" name="Espace réservé du contenu 4"/>
          <p:cNvSpPr txBox="1">
            <a:spLocks/>
          </p:cNvSpPr>
          <p:nvPr/>
        </p:nvSpPr>
        <p:spPr>
          <a:xfrm>
            <a:off x="418355" y="1196752"/>
            <a:ext cx="8171457" cy="490757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None/>
            </a:pPr>
            <a:r>
              <a:rPr lang="fr-FR" dirty="0" smtClean="0"/>
              <a:t>Suivi des retours</a:t>
            </a:r>
            <a:endParaRPr lang="fr-FR" dirty="0"/>
          </a:p>
          <a:p>
            <a:pPr lvl="1">
              <a:buClr>
                <a:schemeClr val="accent1"/>
              </a:buClr>
              <a:buFont typeface="Wingdings" panose="05000000000000000000" pitchFamily="2" charset="2"/>
              <a:buChar char="ü"/>
            </a:pPr>
            <a:r>
              <a:rPr lang="fr-FR" sz="1400" dirty="0" smtClean="0"/>
              <a:t>Sur l’activité </a:t>
            </a:r>
            <a:r>
              <a:rPr lang="fr-FR" sz="1400" b="1" dirty="0" smtClean="0"/>
              <a:t>Retours</a:t>
            </a:r>
            <a:r>
              <a:rPr lang="fr-FR" sz="1400" dirty="0" smtClean="0"/>
              <a:t>, cette fonctionnalité permet de réaliser un suivi des retours sur les différentes phases de votre centre de Service et Domaine.</a:t>
            </a:r>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r>
              <a:rPr lang="fr-FR" sz="1400" dirty="0" smtClean="0"/>
              <a:t>La première fonctionnalité est pour lister, ajouter, modifier ou supprimer les retours.</a:t>
            </a:r>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marL="473075" lvl="1" indent="0">
              <a:buClr>
                <a:schemeClr val="accent1"/>
              </a:buClr>
              <a:buNone/>
            </a:pPr>
            <a:endParaRPr lang="fr-FR" sz="1400" dirty="0"/>
          </a:p>
          <a:p>
            <a:pPr lvl="1">
              <a:buClr>
                <a:schemeClr val="accent1"/>
              </a:buClr>
              <a:buFont typeface="Wingdings" panose="05000000000000000000" pitchFamily="2" charset="2"/>
              <a:buChar char="ü"/>
            </a:pPr>
            <a:r>
              <a:rPr lang="fr-FR" sz="1400" dirty="0" smtClean="0"/>
              <a:t>Ajouter un retour </a:t>
            </a:r>
          </a:p>
          <a:p>
            <a:pPr marL="473075" lvl="1" indent="0">
              <a:buClr>
                <a:schemeClr val="accent1"/>
              </a:buClr>
              <a:buNone/>
            </a:pPr>
            <a:endParaRPr lang="fr-FR" sz="1400" dirty="0" smtClean="0"/>
          </a:p>
          <a:p>
            <a:pPr marL="785813" lvl="2" indent="0">
              <a:buClr>
                <a:schemeClr val="accent1"/>
              </a:buClr>
              <a:buNone/>
            </a:pPr>
            <a:endParaRPr lang="fr-FR" sz="800" dirty="0" smtClean="0"/>
          </a:p>
        </p:txBody>
      </p:sp>
      <p:pic>
        <p:nvPicPr>
          <p:cNvPr id="6" name="Image 5"/>
          <p:cNvPicPr>
            <a:picLocks noChangeAspect="1"/>
          </p:cNvPicPr>
          <p:nvPr/>
        </p:nvPicPr>
        <p:blipFill>
          <a:blip r:embed="rId5"/>
          <a:stretch>
            <a:fillRect/>
          </a:stretch>
        </p:blipFill>
        <p:spPr>
          <a:xfrm>
            <a:off x="827584" y="2492896"/>
            <a:ext cx="7704856" cy="1808074"/>
          </a:xfrm>
          <a:prstGeom prst="rect">
            <a:avLst/>
          </a:prstGeom>
        </p:spPr>
      </p:pic>
      <p:pic>
        <p:nvPicPr>
          <p:cNvPr id="7" name="Image 6"/>
          <p:cNvPicPr>
            <a:picLocks noChangeAspect="1"/>
          </p:cNvPicPr>
          <p:nvPr/>
        </p:nvPicPr>
        <p:blipFill>
          <a:blip r:embed="rId6"/>
          <a:stretch>
            <a:fillRect/>
          </a:stretch>
        </p:blipFill>
        <p:spPr>
          <a:xfrm>
            <a:off x="827584" y="4725143"/>
            <a:ext cx="7704856" cy="1060654"/>
          </a:xfrm>
          <a:prstGeom prst="rect">
            <a:avLst/>
          </a:prstGeom>
        </p:spPr>
      </p:pic>
    </p:spTree>
    <p:extLst>
      <p:ext uri="{BB962C8B-B14F-4D97-AF65-F5344CB8AC3E}">
        <p14:creationId xmlns:p14="http://schemas.microsoft.com/office/powerpoint/2010/main" val="3239052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RETOURS</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87</a:t>
            </a:fld>
            <a:endParaRPr lang="fr-FR" dirty="0"/>
          </a:p>
        </p:txBody>
      </p:sp>
      <p:sp>
        <p:nvSpPr>
          <p:cNvPr id="9" name="Espace réservé du contenu 4"/>
          <p:cNvSpPr txBox="1">
            <a:spLocks/>
          </p:cNvSpPr>
          <p:nvPr/>
        </p:nvSpPr>
        <p:spPr>
          <a:xfrm>
            <a:off x="418355" y="1196752"/>
            <a:ext cx="8171457" cy="490757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None/>
            </a:pPr>
            <a:r>
              <a:rPr lang="fr-FR" dirty="0" smtClean="0"/>
              <a:t>Suivi des retours</a:t>
            </a:r>
            <a:endParaRPr lang="fr-FR" dirty="0"/>
          </a:p>
          <a:p>
            <a:pPr lvl="1">
              <a:buClr>
                <a:schemeClr val="accent1"/>
              </a:buClr>
              <a:buFont typeface="Wingdings" panose="05000000000000000000" pitchFamily="2" charset="2"/>
              <a:buChar char="ü"/>
            </a:pPr>
            <a:r>
              <a:rPr lang="fr-FR" sz="1400" dirty="0" smtClean="0"/>
              <a:t>Afin d’améliorer la saisie du suivi des retours, dans la partie importer, nous avons mis à disposition 2 options qui permettent d’importer les défects en masse :</a:t>
            </a:r>
          </a:p>
          <a:p>
            <a:pPr marL="473075" lvl="1" indent="0">
              <a:buClr>
                <a:schemeClr val="accent1"/>
              </a:buClr>
              <a:buNone/>
            </a:pPr>
            <a:r>
              <a:rPr lang="fr-FR" sz="1400" dirty="0" smtClean="0"/>
              <a:t>	-  Importer depuis QC</a:t>
            </a:r>
          </a:p>
          <a:p>
            <a:pPr marL="473075" lvl="1" indent="0">
              <a:buClr>
                <a:schemeClr val="accent1"/>
              </a:buClr>
              <a:buNone/>
            </a:pPr>
            <a:r>
              <a:rPr lang="fr-FR" sz="1400" dirty="0"/>
              <a:t>	</a:t>
            </a:r>
            <a:r>
              <a:rPr lang="fr-FR" sz="1400" dirty="0" smtClean="0"/>
              <a:t>-  Importer depuis Excel</a:t>
            </a:r>
          </a:p>
          <a:p>
            <a:pPr marL="473075" lvl="1" indent="0">
              <a:buClr>
                <a:schemeClr val="accent1"/>
              </a:buClr>
              <a:buNone/>
            </a:pPr>
            <a:endParaRPr lang="fr-FR" dirty="0" smtClean="0"/>
          </a:p>
          <a:p>
            <a:pPr lvl="1">
              <a:buClr>
                <a:schemeClr val="accent1"/>
              </a:buClr>
              <a:buFont typeface="Wingdings" panose="05000000000000000000" pitchFamily="2" charset="2"/>
              <a:buChar char="ü"/>
            </a:pPr>
            <a:r>
              <a:rPr lang="fr-FR" sz="1400" dirty="0" smtClean="0"/>
              <a:t>Importer depuis QC </a:t>
            </a:r>
          </a:p>
          <a:p>
            <a:pPr marL="473075" lvl="1" indent="0">
              <a:buClr>
                <a:schemeClr val="accent1"/>
              </a:buClr>
              <a:buNone/>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marL="473075" lvl="1" indent="0">
              <a:buClr>
                <a:schemeClr val="accent1"/>
              </a:buClr>
              <a:buNone/>
            </a:pPr>
            <a:endParaRPr lang="fr-FR" sz="1400" dirty="0" smtClean="0"/>
          </a:p>
          <a:p>
            <a:pPr marL="785813" lvl="2" indent="0">
              <a:buClr>
                <a:schemeClr val="accent1"/>
              </a:buClr>
              <a:buNone/>
            </a:pPr>
            <a:endParaRPr lang="fr-FR" sz="800" dirty="0" smtClean="0"/>
          </a:p>
        </p:txBody>
      </p:sp>
      <p:pic>
        <p:nvPicPr>
          <p:cNvPr id="5" name="Image 4"/>
          <p:cNvPicPr>
            <a:picLocks noChangeAspect="1"/>
          </p:cNvPicPr>
          <p:nvPr/>
        </p:nvPicPr>
        <p:blipFill>
          <a:blip r:embed="rId5"/>
          <a:stretch>
            <a:fillRect/>
          </a:stretch>
        </p:blipFill>
        <p:spPr>
          <a:xfrm>
            <a:off x="1331640" y="3206080"/>
            <a:ext cx="4143375" cy="2743200"/>
          </a:xfrm>
          <a:prstGeom prst="rect">
            <a:avLst/>
          </a:prstGeom>
        </p:spPr>
      </p:pic>
    </p:spTree>
    <p:extLst>
      <p:ext uri="{BB962C8B-B14F-4D97-AF65-F5344CB8AC3E}">
        <p14:creationId xmlns:p14="http://schemas.microsoft.com/office/powerpoint/2010/main" val="649955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RETOURS</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88</a:t>
            </a:fld>
            <a:endParaRPr lang="fr-FR" dirty="0"/>
          </a:p>
        </p:txBody>
      </p:sp>
      <p:sp>
        <p:nvSpPr>
          <p:cNvPr id="9" name="Espace réservé du contenu 4"/>
          <p:cNvSpPr txBox="1">
            <a:spLocks/>
          </p:cNvSpPr>
          <p:nvPr/>
        </p:nvSpPr>
        <p:spPr>
          <a:xfrm>
            <a:off x="418355" y="1196752"/>
            <a:ext cx="8171457" cy="490757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None/>
            </a:pPr>
            <a:r>
              <a:rPr lang="fr-FR" dirty="0" smtClean="0"/>
              <a:t>Suivi des retours</a:t>
            </a:r>
          </a:p>
          <a:p>
            <a:pPr lvl="1">
              <a:buClr>
                <a:schemeClr val="accent1"/>
              </a:buClr>
              <a:buFont typeface="Wingdings" panose="05000000000000000000" pitchFamily="2" charset="2"/>
              <a:buChar char="ü"/>
            </a:pPr>
            <a:r>
              <a:rPr lang="fr-FR" sz="1400" dirty="0" smtClean="0"/>
              <a:t>Importer depuis QC</a:t>
            </a:r>
          </a:p>
          <a:p>
            <a:pPr marL="473075" lvl="1" indent="0">
              <a:buClr>
                <a:schemeClr val="accent1"/>
              </a:buClr>
              <a:buNone/>
            </a:pPr>
            <a:r>
              <a:rPr lang="fr-FR" sz="1400" dirty="0" smtClean="0"/>
              <a:t>      Afin que l’import se passe au mieux il faut respecter certaines étapes, en effet, il faut les qualifier en</a:t>
            </a:r>
          </a:p>
          <a:p>
            <a:pPr marL="473075" lvl="1" indent="0">
              <a:buClr>
                <a:schemeClr val="accent1"/>
              </a:buClr>
              <a:buNone/>
            </a:pPr>
            <a:r>
              <a:rPr lang="fr-FR" sz="1400" dirty="0" smtClean="0"/>
              <a:t>      amont. Il existe un Post sur le sujet dans </a:t>
            </a:r>
            <a:r>
              <a:rPr lang="fr-FR" sz="1400" dirty="0"/>
              <a:t>le Wiki </a:t>
            </a:r>
            <a:r>
              <a:rPr lang="fr-FR" sz="1400" b="1" i="1" dirty="0"/>
              <a:t>«  Gestion des "</a:t>
            </a:r>
            <a:r>
              <a:rPr lang="fr-FR" sz="1400" b="1" i="1" dirty="0" err="1"/>
              <a:t>Defects</a:t>
            </a:r>
            <a:r>
              <a:rPr lang="fr-FR" sz="1400" b="1" i="1" dirty="0"/>
              <a:t>" </a:t>
            </a:r>
            <a:r>
              <a:rPr lang="fr-FR" sz="1400" b="1" i="1" dirty="0" smtClean="0"/>
              <a:t>QC »</a:t>
            </a:r>
            <a:r>
              <a:rPr lang="fr-FR" sz="1400" dirty="0" smtClean="0"/>
              <a:t>.</a:t>
            </a:r>
          </a:p>
          <a:p>
            <a:pPr marL="473075" lvl="1" indent="0">
              <a:buClr>
                <a:schemeClr val="accent1"/>
              </a:buClr>
              <a:buNone/>
            </a:pPr>
            <a:r>
              <a:rPr lang="fr-FR" sz="1400" dirty="0" smtClean="0"/>
              <a:t>      </a:t>
            </a:r>
          </a:p>
          <a:p>
            <a:pPr marL="473075" lvl="1" indent="0">
              <a:buClr>
                <a:schemeClr val="accent1"/>
              </a:buClr>
              <a:buNone/>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marL="473075" lvl="1" indent="0">
              <a:buClr>
                <a:schemeClr val="accent1"/>
              </a:buClr>
              <a:buNone/>
            </a:pPr>
            <a:endParaRPr lang="fr-FR" sz="1400" dirty="0" smtClean="0"/>
          </a:p>
          <a:p>
            <a:pPr marL="785813" lvl="2" indent="0">
              <a:buClr>
                <a:schemeClr val="accent1"/>
              </a:buClr>
              <a:buNone/>
            </a:pPr>
            <a:endParaRPr lang="fr-FR" sz="800" dirty="0" smtClean="0"/>
          </a:p>
        </p:txBody>
      </p:sp>
      <p:pic>
        <p:nvPicPr>
          <p:cNvPr id="6" name="Image 5"/>
          <p:cNvPicPr>
            <a:picLocks noChangeAspect="1"/>
          </p:cNvPicPr>
          <p:nvPr/>
        </p:nvPicPr>
        <p:blipFill>
          <a:blip r:embed="rId5"/>
          <a:stretch>
            <a:fillRect/>
          </a:stretch>
        </p:blipFill>
        <p:spPr>
          <a:xfrm>
            <a:off x="1084411" y="2420888"/>
            <a:ext cx="6965429" cy="2657427"/>
          </a:xfrm>
          <a:prstGeom prst="rect">
            <a:avLst/>
          </a:prstGeom>
        </p:spPr>
      </p:pic>
    </p:spTree>
    <p:extLst>
      <p:ext uri="{BB962C8B-B14F-4D97-AF65-F5344CB8AC3E}">
        <p14:creationId xmlns:p14="http://schemas.microsoft.com/office/powerpoint/2010/main" val="2568045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RETOURS</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89</a:t>
            </a:fld>
            <a:endParaRPr lang="fr-FR" dirty="0"/>
          </a:p>
        </p:txBody>
      </p:sp>
      <p:sp>
        <p:nvSpPr>
          <p:cNvPr id="9" name="Espace réservé du contenu 4"/>
          <p:cNvSpPr txBox="1">
            <a:spLocks/>
          </p:cNvSpPr>
          <p:nvPr/>
        </p:nvSpPr>
        <p:spPr>
          <a:xfrm>
            <a:off x="418355" y="1196752"/>
            <a:ext cx="8171457" cy="490757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None/>
            </a:pPr>
            <a:r>
              <a:rPr lang="fr-FR" dirty="0" smtClean="0"/>
              <a:t>Suivi des retours</a:t>
            </a:r>
          </a:p>
          <a:p>
            <a:pPr lvl="1">
              <a:buClr>
                <a:schemeClr val="accent1"/>
              </a:buClr>
              <a:buFont typeface="Wingdings" panose="05000000000000000000" pitchFamily="2" charset="2"/>
              <a:buChar char="ü"/>
            </a:pPr>
            <a:r>
              <a:rPr lang="fr-FR" sz="1400" dirty="0" smtClean="0"/>
              <a:t>Tableau des mnémoniques de type d’erreur</a:t>
            </a:r>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marL="473075" lvl="1" indent="0">
              <a:buClr>
                <a:schemeClr val="accent1"/>
              </a:buClr>
              <a:buNone/>
            </a:pPr>
            <a:endParaRPr lang="fr-FR" sz="1400" dirty="0" smtClean="0"/>
          </a:p>
          <a:p>
            <a:pPr lvl="1">
              <a:buClr>
                <a:schemeClr val="accent1"/>
              </a:buClr>
              <a:buFont typeface="Wingdings" panose="05000000000000000000" pitchFamily="2" charset="2"/>
              <a:buChar char="ü"/>
            </a:pPr>
            <a:endParaRPr lang="fr-FR" sz="1400" dirty="0" smtClean="0"/>
          </a:p>
          <a:p>
            <a:pPr marL="473075" lvl="1" indent="0">
              <a:buClr>
                <a:schemeClr val="accent1"/>
              </a:buClr>
              <a:buNone/>
            </a:pPr>
            <a:r>
              <a:rPr lang="fr-FR" sz="1400" dirty="0" smtClean="0"/>
              <a:t>            </a:t>
            </a:r>
          </a:p>
          <a:p>
            <a:pPr marL="473075" lvl="1" indent="0">
              <a:buClr>
                <a:schemeClr val="accent1"/>
              </a:buClr>
              <a:buNone/>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marL="473075" lvl="1" indent="0">
              <a:buClr>
                <a:schemeClr val="accent1"/>
              </a:buClr>
              <a:buNone/>
            </a:pPr>
            <a:endParaRPr lang="fr-FR" sz="1400" dirty="0" smtClean="0"/>
          </a:p>
          <a:p>
            <a:pPr marL="785813" lvl="2" indent="0">
              <a:buClr>
                <a:schemeClr val="accent1"/>
              </a:buClr>
              <a:buNone/>
            </a:pPr>
            <a:endParaRPr lang="fr-FR" sz="800" dirty="0" smtClean="0"/>
          </a:p>
        </p:txBody>
      </p:sp>
      <p:pic>
        <p:nvPicPr>
          <p:cNvPr id="5" name="Image 4"/>
          <p:cNvPicPr>
            <a:picLocks noChangeAspect="1"/>
          </p:cNvPicPr>
          <p:nvPr/>
        </p:nvPicPr>
        <p:blipFill>
          <a:blip r:embed="rId5"/>
          <a:stretch>
            <a:fillRect/>
          </a:stretch>
        </p:blipFill>
        <p:spPr>
          <a:xfrm>
            <a:off x="1115616" y="1844824"/>
            <a:ext cx="7474196" cy="2433314"/>
          </a:xfrm>
          <a:prstGeom prst="rect">
            <a:avLst/>
          </a:prstGeom>
        </p:spPr>
      </p:pic>
    </p:spTree>
    <p:extLst>
      <p:ext uri="{BB962C8B-B14F-4D97-AF65-F5344CB8AC3E}">
        <p14:creationId xmlns:p14="http://schemas.microsoft.com/office/powerpoint/2010/main" val="1751176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Présentation du MENU</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9</a:t>
            </a:fld>
            <a:endParaRPr lang="fr-FR" dirty="0"/>
          </a:p>
        </p:txBody>
      </p:sp>
      <p:sp>
        <p:nvSpPr>
          <p:cNvPr id="5" name="Espace réservé du contenu 4"/>
          <p:cNvSpPr>
            <a:spLocks noGrp="1"/>
          </p:cNvSpPr>
          <p:nvPr>
            <p:ph sz="quarter" idx="13"/>
          </p:nvPr>
        </p:nvSpPr>
        <p:spPr>
          <a:xfrm>
            <a:off x="515938" y="1317087"/>
            <a:ext cx="8088312" cy="5064241"/>
          </a:xfrm>
        </p:spPr>
        <p:txBody>
          <a:bodyPr/>
          <a:lstStyle/>
          <a:p>
            <a:endParaRPr lang="fr-FR" dirty="0" smtClean="0"/>
          </a:p>
          <a:p>
            <a:pPr lvl="1"/>
            <a:endParaRPr lang="fr-FR" dirty="0" smtClean="0"/>
          </a:p>
          <a:p>
            <a:pPr lvl="1"/>
            <a:endParaRPr lang="fr-FR" dirty="0"/>
          </a:p>
          <a:p>
            <a:r>
              <a:rPr lang="fr-FR" dirty="0"/>
              <a:t>Ressources : Regroupe les fonctionnalités liées à la gestion des ressources, congés ainsi que des compétences:</a:t>
            </a:r>
          </a:p>
          <a:p>
            <a:pPr lvl="1"/>
            <a:r>
              <a:rPr lang="fr-FR" dirty="0"/>
              <a:t>Gérer ressources</a:t>
            </a:r>
          </a:p>
          <a:p>
            <a:pPr lvl="1"/>
            <a:r>
              <a:rPr lang="fr-FR" dirty="0"/>
              <a:t>Gérer compétences</a:t>
            </a:r>
          </a:p>
          <a:p>
            <a:pPr lvl="1"/>
            <a:r>
              <a:rPr lang="fr-FR" dirty="0"/>
              <a:t>Gérer congés </a:t>
            </a:r>
          </a:p>
          <a:p>
            <a:r>
              <a:rPr lang="fr-FR" dirty="0"/>
              <a:t>Statistique : Représentations graphiques ou chiffrées des activités des CDS</a:t>
            </a:r>
          </a:p>
          <a:p>
            <a:pPr lvl="1"/>
            <a:r>
              <a:rPr lang="fr-FR" dirty="0"/>
              <a:t>Indicateurs</a:t>
            </a:r>
          </a:p>
          <a:p>
            <a:pPr lvl="1"/>
            <a:r>
              <a:rPr lang="fr-FR" dirty="0"/>
              <a:t>Graphiques</a:t>
            </a:r>
          </a:p>
          <a:p>
            <a:r>
              <a:rPr lang="fr-FR" dirty="0"/>
              <a:t>Outils : Regroupe les vues permettant la gestion de données primaires</a:t>
            </a:r>
          </a:p>
          <a:p>
            <a:pPr lvl="1"/>
            <a:r>
              <a:rPr lang="fr-FR" dirty="0"/>
              <a:t>Gérer domaine</a:t>
            </a:r>
          </a:p>
          <a:p>
            <a:pPr lvl="1"/>
            <a:r>
              <a:rPr lang="fr-FR" dirty="0"/>
              <a:t>Gérer </a:t>
            </a:r>
            <a:r>
              <a:rPr lang="fr-FR" dirty="0" err="1"/>
              <a:t>CdS</a:t>
            </a:r>
            <a:endParaRPr lang="fr-FR" dirty="0"/>
          </a:p>
          <a:p>
            <a:pPr lvl="1"/>
            <a:r>
              <a:rPr lang="fr-FR" dirty="0"/>
              <a:t>Gérer composants</a:t>
            </a:r>
          </a:p>
          <a:p>
            <a:pPr marL="0" indent="0">
              <a:buNone/>
            </a:pPr>
            <a:endParaRPr lang="fr-FR" dirty="0"/>
          </a:p>
          <a:p>
            <a:endParaRPr lang="fr-FR" dirty="0" smtClean="0"/>
          </a:p>
        </p:txBody>
      </p:sp>
      <p:pic>
        <p:nvPicPr>
          <p:cNvPr id="6" name="Image 5" descr="Index - Atom - Google Chrome"/>
          <p:cNvPicPr>
            <a:picLocks noChangeAspect="1"/>
          </p:cNvPicPr>
          <p:nvPr/>
        </p:nvPicPr>
        <p:blipFill rotWithShape="1">
          <a:blip r:embed="rId2">
            <a:extLst>
              <a:ext uri="{28A0092B-C50C-407E-A947-70E740481C1C}">
                <a14:useLocalDpi xmlns:a14="http://schemas.microsoft.com/office/drawing/2010/main" val="0"/>
              </a:ext>
            </a:extLst>
          </a:blip>
          <a:srcRect l="5555" t="7944" r="32939" b="78722"/>
          <a:stretch/>
        </p:blipFill>
        <p:spPr>
          <a:xfrm>
            <a:off x="544439" y="1124744"/>
            <a:ext cx="7253223" cy="1325401"/>
          </a:xfrm>
          <a:prstGeom prst="rect">
            <a:avLst/>
          </a:prstGeom>
        </p:spPr>
      </p:pic>
    </p:spTree>
    <p:extLst>
      <p:ext uri="{BB962C8B-B14F-4D97-AF65-F5344CB8AC3E}">
        <p14:creationId xmlns:p14="http://schemas.microsoft.com/office/powerpoint/2010/main" val="3590304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RETOURS</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90</a:t>
            </a:fld>
            <a:endParaRPr lang="fr-FR" dirty="0"/>
          </a:p>
        </p:txBody>
      </p:sp>
      <p:sp>
        <p:nvSpPr>
          <p:cNvPr id="9" name="Espace réservé du contenu 4"/>
          <p:cNvSpPr txBox="1">
            <a:spLocks/>
          </p:cNvSpPr>
          <p:nvPr/>
        </p:nvSpPr>
        <p:spPr>
          <a:xfrm>
            <a:off x="418355" y="1196752"/>
            <a:ext cx="8171457" cy="490757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None/>
            </a:pPr>
            <a:r>
              <a:rPr lang="fr-FR" dirty="0" smtClean="0"/>
              <a:t>Suivi des retours</a:t>
            </a:r>
          </a:p>
          <a:p>
            <a:pPr lvl="1">
              <a:buClr>
                <a:schemeClr val="accent1"/>
              </a:buClr>
              <a:buFont typeface="Wingdings" panose="05000000000000000000" pitchFamily="2" charset="2"/>
              <a:buChar char="ü"/>
            </a:pPr>
            <a:r>
              <a:rPr lang="fr-FR" sz="1400" dirty="0" smtClean="0"/>
              <a:t>Importer depuis un Excel </a:t>
            </a:r>
          </a:p>
          <a:p>
            <a:pPr marL="473075" lvl="1" indent="0">
              <a:buClr>
                <a:schemeClr val="accent1"/>
              </a:buClr>
              <a:buNone/>
            </a:pPr>
            <a:r>
              <a:rPr lang="fr-FR" sz="1400" dirty="0"/>
              <a:t> </a:t>
            </a:r>
            <a:r>
              <a:rPr lang="fr-FR" sz="1400" dirty="0" smtClean="0"/>
              <a:t>     Attention à respecter les formalismes des fichiers Excel, ils doivent évoluer veuillez vous mettre en </a:t>
            </a:r>
          </a:p>
          <a:p>
            <a:pPr marL="473075" lvl="1" indent="0">
              <a:buClr>
                <a:schemeClr val="accent1"/>
              </a:buClr>
              <a:buNone/>
            </a:pPr>
            <a:r>
              <a:rPr lang="fr-FR" sz="1400" dirty="0"/>
              <a:t> </a:t>
            </a:r>
            <a:r>
              <a:rPr lang="fr-FR" sz="1400" dirty="0" smtClean="0"/>
              <a:t>     contact avec PERY Alexandre ou BRUDER Stéphane.</a:t>
            </a:r>
          </a:p>
          <a:p>
            <a:pPr marL="473075" lvl="1" indent="0">
              <a:buClr>
                <a:schemeClr val="accent1"/>
              </a:buClr>
              <a:buNone/>
            </a:pPr>
            <a:r>
              <a:rPr lang="fr-FR" sz="1400" dirty="0"/>
              <a:t> </a:t>
            </a:r>
            <a:r>
              <a:rPr lang="fr-FR" sz="1400" dirty="0" smtClean="0"/>
              <a:t>     Sinon vous risquez de rencontrer des difficultés</a:t>
            </a:r>
          </a:p>
          <a:p>
            <a:pPr marL="473075" lvl="1" indent="0">
              <a:buClr>
                <a:schemeClr val="accent1"/>
              </a:buClr>
              <a:buNone/>
            </a:pPr>
            <a:r>
              <a:rPr lang="fr-FR" sz="1400" dirty="0" smtClean="0"/>
              <a:t> </a:t>
            </a:r>
          </a:p>
          <a:p>
            <a:pPr marL="473075" lvl="1" indent="0">
              <a:buClr>
                <a:schemeClr val="accent1"/>
              </a:buClr>
              <a:buNone/>
            </a:pPr>
            <a:endParaRPr lang="fr-FR" sz="1400" dirty="0" smtClean="0"/>
          </a:p>
          <a:p>
            <a:pPr lvl="1">
              <a:buClr>
                <a:schemeClr val="accent1"/>
              </a:buClr>
              <a:buFont typeface="Wingdings" panose="05000000000000000000" pitchFamily="2" charset="2"/>
              <a:buChar char="ü"/>
            </a:pPr>
            <a:endParaRPr lang="fr-FR" sz="1400" dirty="0" smtClean="0"/>
          </a:p>
          <a:p>
            <a:pPr marL="473075" lvl="1" indent="0">
              <a:buClr>
                <a:schemeClr val="accent1"/>
              </a:buClr>
              <a:buNone/>
            </a:pPr>
            <a:r>
              <a:rPr lang="fr-FR" sz="1400" dirty="0" smtClean="0"/>
              <a:t>            </a:t>
            </a:r>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marL="473075" lvl="1" indent="0">
              <a:buClr>
                <a:schemeClr val="accent1"/>
              </a:buClr>
              <a:buNone/>
            </a:pPr>
            <a:endParaRPr lang="fr-FR" sz="1400" dirty="0" smtClean="0"/>
          </a:p>
          <a:p>
            <a:pPr marL="785813" lvl="2" indent="0">
              <a:buClr>
                <a:schemeClr val="accent1"/>
              </a:buClr>
              <a:buNone/>
            </a:pPr>
            <a:endParaRPr lang="fr-FR" sz="800" dirty="0" smtClean="0"/>
          </a:p>
        </p:txBody>
      </p:sp>
      <p:pic>
        <p:nvPicPr>
          <p:cNvPr id="7" name="Image 6"/>
          <p:cNvPicPr>
            <a:picLocks noChangeAspect="1"/>
          </p:cNvPicPr>
          <p:nvPr/>
        </p:nvPicPr>
        <p:blipFill>
          <a:blip r:embed="rId5"/>
          <a:stretch>
            <a:fillRect/>
          </a:stretch>
        </p:blipFill>
        <p:spPr>
          <a:xfrm>
            <a:off x="1029520" y="2782689"/>
            <a:ext cx="5270672" cy="2446511"/>
          </a:xfrm>
          <a:prstGeom prst="rect">
            <a:avLst/>
          </a:prstGeom>
        </p:spPr>
      </p:pic>
    </p:spTree>
    <p:extLst>
      <p:ext uri="{BB962C8B-B14F-4D97-AF65-F5344CB8AC3E}">
        <p14:creationId xmlns:p14="http://schemas.microsoft.com/office/powerpoint/2010/main" val="1391124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RETOURS</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91</a:t>
            </a:fld>
            <a:endParaRPr lang="fr-FR" dirty="0"/>
          </a:p>
        </p:txBody>
      </p:sp>
      <p:sp>
        <p:nvSpPr>
          <p:cNvPr id="9" name="Espace réservé du contenu 4"/>
          <p:cNvSpPr txBox="1">
            <a:spLocks/>
          </p:cNvSpPr>
          <p:nvPr/>
        </p:nvSpPr>
        <p:spPr>
          <a:xfrm>
            <a:off x="418355" y="1196752"/>
            <a:ext cx="8171457" cy="490757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None/>
            </a:pPr>
            <a:r>
              <a:rPr lang="fr-FR" dirty="0" smtClean="0"/>
              <a:t>Paramétrage du type de retour</a:t>
            </a:r>
          </a:p>
          <a:p>
            <a:pPr lvl="1">
              <a:buClr>
                <a:schemeClr val="accent1"/>
              </a:buClr>
              <a:buFont typeface="Wingdings" panose="05000000000000000000" pitchFamily="2" charset="2"/>
              <a:buChar char="ü"/>
            </a:pPr>
            <a:r>
              <a:rPr lang="fr-FR" sz="1400" dirty="0" smtClean="0"/>
              <a:t>Possibilité d’ajouter de nouveaux type de retour</a:t>
            </a:r>
          </a:p>
          <a:p>
            <a:pPr marL="473075" lvl="1" indent="0">
              <a:buClr>
                <a:schemeClr val="accent1"/>
              </a:buClr>
              <a:buNone/>
            </a:pPr>
            <a:r>
              <a:rPr lang="fr-FR" sz="1400" dirty="0"/>
              <a:t> </a:t>
            </a:r>
            <a:r>
              <a:rPr lang="fr-FR" sz="1400" dirty="0" smtClean="0"/>
              <a:t>     </a:t>
            </a:r>
          </a:p>
          <a:p>
            <a:pPr marL="473075" lvl="1" indent="0">
              <a:buClr>
                <a:schemeClr val="accent1"/>
              </a:buClr>
              <a:buNone/>
            </a:pPr>
            <a:endParaRPr lang="fr-FR" sz="1400" dirty="0" smtClean="0"/>
          </a:p>
          <a:p>
            <a:pPr lvl="1">
              <a:buClr>
                <a:schemeClr val="accent1"/>
              </a:buClr>
              <a:buFont typeface="Wingdings" panose="05000000000000000000" pitchFamily="2" charset="2"/>
              <a:buChar char="ü"/>
            </a:pPr>
            <a:endParaRPr lang="fr-FR" sz="1400" dirty="0" smtClean="0"/>
          </a:p>
          <a:p>
            <a:pPr marL="473075" lvl="1" indent="0">
              <a:buClr>
                <a:schemeClr val="accent1"/>
              </a:buClr>
              <a:buNone/>
            </a:pPr>
            <a:r>
              <a:rPr lang="fr-FR" sz="1400" dirty="0" smtClean="0"/>
              <a:t>            </a:t>
            </a:r>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marL="473075" lvl="1" indent="0">
              <a:buClr>
                <a:schemeClr val="accent1"/>
              </a:buClr>
              <a:buNone/>
            </a:pPr>
            <a:endParaRPr lang="fr-FR" sz="1400" dirty="0" smtClean="0"/>
          </a:p>
          <a:p>
            <a:pPr marL="785813" lvl="2" indent="0">
              <a:buClr>
                <a:schemeClr val="accent1"/>
              </a:buClr>
              <a:buNone/>
            </a:pPr>
            <a:endParaRPr lang="fr-FR" sz="800" dirty="0" smtClean="0"/>
          </a:p>
        </p:txBody>
      </p:sp>
      <p:pic>
        <p:nvPicPr>
          <p:cNvPr id="5" name="Image 4"/>
          <p:cNvPicPr>
            <a:picLocks noChangeAspect="1"/>
          </p:cNvPicPr>
          <p:nvPr/>
        </p:nvPicPr>
        <p:blipFill>
          <a:blip r:embed="rId5"/>
          <a:stretch>
            <a:fillRect/>
          </a:stretch>
        </p:blipFill>
        <p:spPr>
          <a:xfrm>
            <a:off x="1066800" y="1844824"/>
            <a:ext cx="7010400" cy="3667125"/>
          </a:xfrm>
          <a:prstGeom prst="rect">
            <a:avLst/>
          </a:prstGeom>
        </p:spPr>
      </p:pic>
    </p:spTree>
    <p:extLst>
      <p:ext uri="{BB962C8B-B14F-4D97-AF65-F5344CB8AC3E}">
        <p14:creationId xmlns:p14="http://schemas.microsoft.com/office/powerpoint/2010/main" val="1013057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RETOURS</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92</a:t>
            </a:fld>
            <a:endParaRPr lang="fr-FR" dirty="0"/>
          </a:p>
        </p:txBody>
      </p:sp>
      <p:sp>
        <p:nvSpPr>
          <p:cNvPr id="9" name="Espace réservé du contenu 4"/>
          <p:cNvSpPr txBox="1">
            <a:spLocks/>
          </p:cNvSpPr>
          <p:nvPr/>
        </p:nvSpPr>
        <p:spPr>
          <a:xfrm>
            <a:off x="418355" y="1196752"/>
            <a:ext cx="8171457" cy="4907570"/>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None/>
            </a:pPr>
            <a:r>
              <a:rPr lang="fr-FR" dirty="0" smtClean="0"/>
              <a:t>Paramétrage du type de retour</a:t>
            </a:r>
          </a:p>
          <a:p>
            <a:pPr lvl="1">
              <a:buClr>
                <a:schemeClr val="accent1"/>
              </a:buClr>
              <a:buFont typeface="Wingdings" panose="05000000000000000000" pitchFamily="2" charset="2"/>
              <a:buChar char="ü"/>
            </a:pPr>
            <a:r>
              <a:rPr lang="fr-FR" sz="1400" dirty="0" smtClean="0"/>
              <a:t>Possibilité d’ajouter de nouvelles phases de retour</a:t>
            </a:r>
          </a:p>
          <a:p>
            <a:pPr marL="473075" lvl="1" indent="0">
              <a:buClr>
                <a:schemeClr val="accent1"/>
              </a:buClr>
              <a:buNone/>
            </a:pPr>
            <a:r>
              <a:rPr lang="fr-FR" sz="1400" dirty="0"/>
              <a:t> </a:t>
            </a:r>
            <a:r>
              <a:rPr lang="fr-FR" sz="1400" dirty="0" smtClean="0"/>
              <a:t>     </a:t>
            </a:r>
          </a:p>
          <a:p>
            <a:pPr marL="473075" lvl="1" indent="0">
              <a:buClr>
                <a:schemeClr val="accent1"/>
              </a:buClr>
              <a:buNone/>
            </a:pPr>
            <a:endParaRPr lang="fr-FR" sz="1400" dirty="0" smtClean="0"/>
          </a:p>
          <a:p>
            <a:pPr lvl="1">
              <a:buClr>
                <a:schemeClr val="accent1"/>
              </a:buClr>
              <a:buFont typeface="Wingdings" panose="05000000000000000000" pitchFamily="2" charset="2"/>
              <a:buChar char="ü"/>
            </a:pPr>
            <a:endParaRPr lang="fr-FR" sz="1400" dirty="0" smtClean="0"/>
          </a:p>
          <a:p>
            <a:pPr marL="473075" lvl="1" indent="0">
              <a:buClr>
                <a:schemeClr val="accent1"/>
              </a:buClr>
              <a:buNone/>
            </a:pPr>
            <a:r>
              <a:rPr lang="fr-FR" sz="1400" dirty="0" smtClean="0"/>
              <a:t>            </a:t>
            </a:r>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marL="473075" lvl="1" indent="0">
              <a:buClr>
                <a:schemeClr val="accent1"/>
              </a:buClr>
              <a:buNone/>
            </a:pPr>
            <a:endParaRPr lang="fr-FR" sz="1400" dirty="0" smtClean="0"/>
          </a:p>
          <a:p>
            <a:pPr marL="785813" lvl="2" indent="0">
              <a:buClr>
                <a:schemeClr val="accent1"/>
              </a:buClr>
              <a:buNone/>
            </a:pPr>
            <a:endParaRPr lang="fr-FR" sz="800" dirty="0" smtClean="0"/>
          </a:p>
        </p:txBody>
      </p:sp>
      <p:pic>
        <p:nvPicPr>
          <p:cNvPr id="6" name="Image 5"/>
          <p:cNvPicPr>
            <a:picLocks noChangeAspect="1"/>
          </p:cNvPicPr>
          <p:nvPr/>
        </p:nvPicPr>
        <p:blipFill>
          <a:blip r:embed="rId5"/>
          <a:stretch>
            <a:fillRect/>
          </a:stretch>
        </p:blipFill>
        <p:spPr>
          <a:xfrm>
            <a:off x="827584" y="1844824"/>
            <a:ext cx="7096125" cy="1628775"/>
          </a:xfrm>
          <a:prstGeom prst="rect">
            <a:avLst/>
          </a:prstGeom>
        </p:spPr>
      </p:pic>
    </p:spTree>
    <p:extLst>
      <p:ext uri="{BB962C8B-B14F-4D97-AF65-F5344CB8AC3E}">
        <p14:creationId xmlns:p14="http://schemas.microsoft.com/office/powerpoint/2010/main" val="2385332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RETOURS</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93</a:t>
            </a:fld>
            <a:endParaRPr lang="fr-FR" dirty="0"/>
          </a:p>
        </p:txBody>
      </p:sp>
      <p:sp>
        <p:nvSpPr>
          <p:cNvPr id="9" name="Espace réservé du contenu 4"/>
          <p:cNvSpPr txBox="1">
            <a:spLocks/>
          </p:cNvSpPr>
          <p:nvPr/>
        </p:nvSpPr>
        <p:spPr>
          <a:xfrm>
            <a:off x="418355" y="1196752"/>
            <a:ext cx="8171457" cy="5305456"/>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None/>
            </a:pPr>
            <a:r>
              <a:rPr lang="fr-FR" dirty="0" smtClean="0"/>
              <a:t>Graphiques et options d’affichage</a:t>
            </a:r>
          </a:p>
          <a:p>
            <a:pPr lvl="1">
              <a:buClr>
                <a:schemeClr val="accent1"/>
              </a:buClr>
              <a:buFont typeface="Wingdings" panose="05000000000000000000" pitchFamily="2" charset="2"/>
              <a:buChar char="§"/>
            </a:pPr>
            <a:r>
              <a:rPr lang="fr-FR" sz="1400" dirty="0" smtClean="0"/>
              <a:t>Plusieurs possibilités de formes</a:t>
            </a:r>
          </a:p>
          <a:p>
            <a:pPr lvl="2">
              <a:buClr>
                <a:schemeClr val="accent1"/>
              </a:buClr>
              <a:buFont typeface="Wingdings" panose="05000000000000000000" pitchFamily="2" charset="2"/>
              <a:buChar char="ü"/>
            </a:pPr>
            <a:r>
              <a:rPr lang="fr-FR" sz="1200" dirty="0" smtClean="0"/>
              <a:t>Ligne</a:t>
            </a:r>
          </a:p>
          <a:p>
            <a:pPr lvl="2">
              <a:buClr>
                <a:schemeClr val="accent1"/>
              </a:buClr>
              <a:buFont typeface="Wingdings" panose="05000000000000000000" pitchFamily="2" charset="2"/>
              <a:buChar char="ü"/>
            </a:pPr>
            <a:r>
              <a:rPr lang="fr-FR" sz="1200" dirty="0" smtClean="0"/>
              <a:t>Courbe</a:t>
            </a:r>
          </a:p>
          <a:p>
            <a:pPr lvl="2">
              <a:buClr>
                <a:schemeClr val="accent1"/>
              </a:buClr>
              <a:buFont typeface="Wingdings" panose="05000000000000000000" pitchFamily="2" charset="2"/>
              <a:buChar char="ü"/>
            </a:pPr>
            <a:r>
              <a:rPr lang="fr-FR" sz="1200" dirty="0" smtClean="0"/>
              <a:t>Zone ( inter. Linéaire)</a:t>
            </a:r>
          </a:p>
          <a:p>
            <a:pPr lvl="2">
              <a:buClr>
                <a:schemeClr val="accent1"/>
              </a:buClr>
              <a:buFont typeface="Wingdings" panose="05000000000000000000" pitchFamily="2" charset="2"/>
              <a:buChar char="ü"/>
            </a:pPr>
            <a:r>
              <a:rPr lang="fr-FR" sz="1200" dirty="0"/>
              <a:t>Zone ( inter. </a:t>
            </a:r>
            <a:r>
              <a:rPr lang="fr-FR" sz="1200" dirty="0" err="1" smtClean="0"/>
              <a:t>Spline</a:t>
            </a:r>
            <a:r>
              <a:rPr lang="fr-FR" sz="1200" dirty="0" smtClean="0"/>
              <a:t>)</a:t>
            </a:r>
          </a:p>
          <a:p>
            <a:pPr lvl="2">
              <a:buClr>
                <a:schemeClr val="accent1"/>
              </a:buClr>
              <a:buFont typeface="Wingdings" panose="05000000000000000000" pitchFamily="2" charset="2"/>
              <a:buChar char="ü"/>
            </a:pPr>
            <a:r>
              <a:rPr lang="fr-FR" sz="1200" dirty="0" smtClean="0"/>
              <a:t>Colonnes</a:t>
            </a:r>
          </a:p>
          <a:p>
            <a:pPr lvl="2">
              <a:buClr>
                <a:schemeClr val="accent1"/>
              </a:buClr>
              <a:buFont typeface="Wingdings" panose="05000000000000000000" pitchFamily="2" charset="2"/>
              <a:buChar char="ü"/>
            </a:pPr>
            <a:r>
              <a:rPr lang="fr-FR" sz="1200" dirty="0" smtClean="0"/>
              <a:t>Barres </a:t>
            </a:r>
          </a:p>
          <a:p>
            <a:pPr lvl="2">
              <a:buClr>
                <a:schemeClr val="accent1"/>
              </a:buClr>
              <a:buFont typeface="Wingdings" panose="05000000000000000000" pitchFamily="2" charset="2"/>
              <a:buChar char="ü"/>
            </a:pPr>
            <a:r>
              <a:rPr lang="fr-FR" sz="1200" dirty="0" smtClean="0"/>
              <a:t>Circulaires</a:t>
            </a:r>
          </a:p>
          <a:p>
            <a:pPr lvl="2">
              <a:buClr>
                <a:schemeClr val="accent1"/>
              </a:buClr>
              <a:buFont typeface="Wingdings" panose="05000000000000000000" pitchFamily="2" charset="2"/>
              <a:buChar char="ü"/>
            </a:pPr>
            <a:r>
              <a:rPr lang="fr-FR" sz="1200" dirty="0" smtClean="0"/>
              <a:t>Points</a:t>
            </a:r>
            <a:endParaRPr lang="fr-FR" sz="1200" dirty="0"/>
          </a:p>
          <a:p>
            <a:pPr lvl="2">
              <a:buClr>
                <a:schemeClr val="accent1"/>
              </a:buClr>
              <a:buFont typeface="Wingdings" panose="05000000000000000000" pitchFamily="2" charset="2"/>
              <a:buChar char="ü"/>
            </a:pPr>
            <a:endParaRPr lang="fr-FR" sz="1200" dirty="0" smtClean="0"/>
          </a:p>
          <a:p>
            <a:pPr lvl="1">
              <a:buClr>
                <a:schemeClr val="accent1"/>
              </a:buClr>
              <a:buFont typeface="Wingdings" panose="05000000000000000000" pitchFamily="2" charset="2"/>
              <a:buChar char="§"/>
            </a:pPr>
            <a:r>
              <a:rPr lang="fr-FR" sz="1400" dirty="0"/>
              <a:t> </a:t>
            </a:r>
            <a:r>
              <a:rPr lang="fr-FR" sz="1400" dirty="0" smtClean="0"/>
              <a:t>Plusieurs </a:t>
            </a:r>
            <a:r>
              <a:rPr lang="fr-FR" sz="1400" dirty="0"/>
              <a:t>possibilités de </a:t>
            </a:r>
            <a:r>
              <a:rPr lang="fr-FR" sz="1400" dirty="0" smtClean="0"/>
              <a:t>données</a:t>
            </a:r>
          </a:p>
          <a:p>
            <a:pPr lvl="2">
              <a:buClr>
                <a:schemeClr val="accent1"/>
              </a:buClr>
              <a:buFont typeface="Wingdings" panose="05000000000000000000" pitchFamily="2" charset="2"/>
              <a:buChar char="ü"/>
            </a:pPr>
            <a:r>
              <a:rPr lang="fr-FR" sz="1200" dirty="0" smtClean="0"/>
              <a:t>Retours par types/</a:t>
            </a:r>
            <a:r>
              <a:rPr lang="fr-FR" sz="1200" dirty="0"/>
              <a:t> </a:t>
            </a:r>
            <a:r>
              <a:rPr lang="fr-FR" sz="1200" dirty="0" smtClean="0"/>
              <a:t>phase / détecteurs / responsable / </a:t>
            </a:r>
            <a:r>
              <a:rPr lang="fr-FR" sz="1200" dirty="0"/>
              <a:t>correcteur</a:t>
            </a:r>
          </a:p>
          <a:p>
            <a:pPr lvl="2">
              <a:buClr>
                <a:schemeClr val="accent1"/>
              </a:buClr>
              <a:buFont typeface="Wingdings" panose="05000000000000000000" pitchFamily="2" charset="2"/>
              <a:buChar char="ü"/>
            </a:pPr>
            <a:r>
              <a:rPr lang="fr-FR" sz="1200" dirty="0" smtClean="0"/>
              <a:t>Evolution mensuelle par type &amp; phase</a:t>
            </a:r>
          </a:p>
          <a:p>
            <a:pPr lvl="2">
              <a:buClr>
                <a:schemeClr val="accent1"/>
              </a:buClr>
              <a:buFont typeface="Wingdings" panose="05000000000000000000" pitchFamily="2" charset="2"/>
              <a:buChar char="ü"/>
            </a:pPr>
            <a:r>
              <a:rPr lang="fr-FR" sz="1200" dirty="0"/>
              <a:t>Type par </a:t>
            </a:r>
            <a:r>
              <a:rPr lang="fr-FR" sz="1200" dirty="0" smtClean="0"/>
              <a:t>responsable</a:t>
            </a:r>
          </a:p>
          <a:p>
            <a:pPr lvl="2">
              <a:buClr>
                <a:schemeClr val="accent1"/>
              </a:buClr>
              <a:buFont typeface="Wingdings" panose="05000000000000000000" pitchFamily="2" charset="2"/>
              <a:buChar char="ü"/>
            </a:pPr>
            <a:r>
              <a:rPr lang="fr-FR" sz="1200" dirty="0" smtClean="0"/>
              <a:t>Evolution mensuelle des charges consommées / </a:t>
            </a:r>
            <a:r>
              <a:rPr lang="fr-FR" sz="1200" dirty="0"/>
              <a:t>charges </a:t>
            </a:r>
            <a:r>
              <a:rPr lang="fr-FR" sz="1200" dirty="0" smtClean="0"/>
              <a:t>signées</a:t>
            </a:r>
          </a:p>
          <a:p>
            <a:pPr lvl="2">
              <a:buClr>
                <a:schemeClr val="accent1"/>
              </a:buClr>
              <a:buFont typeface="Wingdings" panose="05000000000000000000" pitchFamily="2" charset="2"/>
              <a:buChar char="ü"/>
            </a:pPr>
            <a:r>
              <a:rPr lang="fr-FR" sz="1200" dirty="0" smtClean="0"/>
              <a:t>Charges consommées par type de tâches</a:t>
            </a:r>
          </a:p>
          <a:p>
            <a:pPr lvl="2">
              <a:buClr>
                <a:schemeClr val="accent1"/>
              </a:buClr>
              <a:buFont typeface="Wingdings" panose="05000000000000000000" pitchFamily="2" charset="2"/>
              <a:buChar char="ü"/>
            </a:pPr>
            <a:r>
              <a:rPr lang="fr-FR" sz="1200" dirty="0" smtClean="0"/>
              <a:t>Charges avec indicateurs</a:t>
            </a:r>
          </a:p>
          <a:p>
            <a:pPr lvl="2">
              <a:buClr>
                <a:schemeClr val="accent1"/>
              </a:buClr>
              <a:buFont typeface="Wingdings" panose="05000000000000000000" pitchFamily="2" charset="2"/>
              <a:buChar char="ü"/>
            </a:pPr>
            <a:r>
              <a:rPr lang="fr-FR" sz="1200" dirty="0" smtClean="0"/>
              <a:t>Productivité mensuelle</a:t>
            </a:r>
          </a:p>
          <a:p>
            <a:pPr lvl="2">
              <a:buClr>
                <a:schemeClr val="accent1"/>
              </a:buClr>
              <a:buFont typeface="Wingdings" panose="05000000000000000000" pitchFamily="2" charset="2"/>
              <a:buChar char="ü"/>
            </a:pPr>
            <a:r>
              <a:rPr lang="fr-FR" sz="1200" dirty="0" smtClean="0"/>
              <a:t>Evolution mensuelle par type de charge</a:t>
            </a:r>
          </a:p>
          <a:p>
            <a:pPr lvl="2">
              <a:buClr>
                <a:schemeClr val="accent1"/>
              </a:buClr>
              <a:buFont typeface="Wingdings" panose="05000000000000000000" pitchFamily="2" charset="2"/>
              <a:buChar char="ü"/>
            </a:pPr>
            <a:r>
              <a:rPr lang="fr-FR" sz="1200" dirty="0" smtClean="0"/>
              <a:t>Evolution mensuelle par phase avec charge</a:t>
            </a:r>
          </a:p>
          <a:p>
            <a:pPr lvl="2">
              <a:buClr>
                <a:schemeClr val="accent1"/>
              </a:buClr>
              <a:buFont typeface="Wingdings" panose="05000000000000000000" pitchFamily="2" charset="2"/>
              <a:buChar char="ü"/>
            </a:pPr>
            <a:r>
              <a:rPr lang="fr-FR" sz="1200" dirty="0"/>
              <a:t>Evolution mensuelle par </a:t>
            </a:r>
            <a:r>
              <a:rPr lang="fr-FR" sz="1200" dirty="0" smtClean="0"/>
              <a:t>type avec charges signés</a:t>
            </a:r>
            <a:endParaRPr lang="fr-FR" sz="1200" dirty="0"/>
          </a:p>
          <a:p>
            <a:pPr lvl="2">
              <a:buClr>
                <a:schemeClr val="accent1"/>
              </a:buClr>
              <a:buFont typeface="Wingdings" panose="05000000000000000000" pitchFamily="2" charset="2"/>
              <a:buChar char="ü"/>
            </a:pPr>
            <a:endParaRPr lang="fr-FR" sz="1200" dirty="0" smtClean="0"/>
          </a:p>
          <a:p>
            <a:pPr lvl="2">
              <a:buClr>
                <a:schemeClr val="accent1"/>
              </a:buClr>
              <a:buFont typeface="Wingdings" panose="05000000000000000000" pitchFamily="2" charset="2"/>
              <a:buChar char="ü"/>
            </a:pPr>
            <a:endParaRPr lang="fr-FR" sz="1200" dirty="0" smtClean="0"/>
          </a:p>
          <a:p>
            <a:pPr lvl="2">
              <a:buClr>
                <a:schemeClr val="accent1"/>
              </a:buClr>
              <a:buFont typeface="Wingdings" panose="05000000000000000000" pitchFamily="2" charset="2"/>
              <a:buChar char="ü"/>
            </a:pPr>
            <a:endParaRPr lang="fr-FR" sz="1200" dirty="0"/>
          </a:p>
          <a:p>
            <a:pPr lvl="2">
              <a:buClr>
                <a:schemeClr val="accent1"/>
              </a:buClr>
              <a:buFont typeface="Wingdings" panose="05000000000000000000" pitchFamily="2" charset="2"/>
              <a:buChar char="ü"/>
            </a:pPr>
            <a:endParaRPr lang="fr-FR" sz="1200" dirty="0" smtClean="0"/>
          </a:p>
          <a:p>
            <a:pPr lvl="2">
              <a:buClr>
                <a:schemeClr val="accent1"/>
              </a:buClr>
              <a:buFont typeface="Wingdings" panose="05000000000000000000" pitchFamily="2" charset="2"/>
              <a:buChar char="ü"/>
            </a:pPr>
            <a:endParaRPr lang="fr-FR" sz="1200" dirty="0"/>
          </a:p>
          <a:p>
            <a:pPr lvl="1">
              <a:buClr>
                <a:schemeClr val="accent1"/>
              </a:buClr>
              <a:buFont typeface="Wingdings" panose="05000000000000000000" pitchFamily="2" charset="2"/>
              <a:buChar char="ü"/>
            </a:pPr>
            <a:endParaRPr lang="fr-FR" sz="1400" dirty="0" smtClean="0"/>
          </a:p>
          <a:p>
            <a:pPr marL="473075" lvl="1" indent="0">
              <a:buClr>
                <a:schemeClr val="accent1"/>
              </a:buClr>
              <a:buNone/>
            </a:pPr>
            <a:r>
              <a:rPr lang="fr-FR" sz="1400" dirty="0" smtClean="0"/>
              <a:t>            </a:t>
            </a:r>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marL="473075" lvl="1" indent="0">
              <a:buClr>
                <a:schemeClr val="accent1"/>
              </a:buClr>
              <a:buNone/>
            </a:pPr>
            <a:endParaRPr lang="fr-FR" sz="1400" dirty="0" smtClean="0"/>
          </a:p>
          <a:p>
            <a:pPr marL="785813" lvl="2" indent="0">
              <a:buClr>
                <a:schemeClr val="accent1"/>
              </a:buClr>
              <a:buNone/>
            </a:pPr>
            <a:endParaRPr lang="fr-FR" sz="800" dirty="0" smtClean="0"/>
          </a:p>
        </p:txBody>
      </p:sp>
    </p:spTree>
    <p:extLst>
      <p:ext uri="{BB962C8B-B14F-4D97-AF65-F5344CB8AC3E}">
        <p14:creationId xmlns:p14="http://schemas.microsoft.com/office/powerpoint/2010/main" val="3323634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RETOURS</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94</a:t>
            </a:fld>
            <a:endParaRPr lang="fr-FR" dirty="0"/>
          </a:p>
        </p:txBody>
      </p:sp>
      <p:sp>
        <p:nvSpPr>
          <p:cNvPr id="9" name="Espace réservé du contenu 4"/>
          <p:cNvSpPr txBox="1">
            <a:spLocks/>
          </p:cNvSpPr>
          <p:nvPr/>
        </p:nvSpPr>
        <p:spPr>
          <a:xfrm>
            <a:off x="418355" y="1196752"/>
            <a:ext cx="8171457" cy="5305456"/>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None/>
            </a:pPr>
            <a:r>
              <a:rPr lang="fr-FR" dirty="0" smtClean="0"/>
              <a:t>Exemple de Graphique</a:t>
            </a:r>
          </a:p>
          <a:p>
            <a:pPr lvl="1">
              <a:buClr>
                <a:schemeClr val="accent1"/>
              </a:buClr>
              <a:buFont typeface="Wingdings" panose="05000000000000000000" pitchFamily="2" charset="2"/>
              <a:buChar char="§"/>
            </a:pPr>
            <a:r>
              <a:rPr lang="fr-FR" sz="1400" dirty="0" smtClean="0"/>
              <a:t>Plusieurs possibilités de formes</a:t>
            </a:r>
          </a:p>
          <a:p>
            <a:pPr marL="785813" lvl="2" indent="0">
              <a:buClr>
                <a:schemeClr val="accent1"/>
              </a:buClr>
              <a:buNone/>
            </a:pPr>
            <a:endParaRPr lang="fr-FR" sz="1200" dirty="0" smtClean="0"/>
          </a:p>
          <a:p>
            <a:pPr lvl="2">
              <a:buClr>
                <a:schemeClr val="accent1"/>
              </a:buClr>
              <a:buFont typeface="Wingdings" panose="05000000000000000000" pitchFamily="2" charset="2"/>
              <a:buChar char="ü"/>
            </a:pPr>
            <a:endParaRPr lang="fr-FR" sz="1200" dirty="0" smtClean="0"/>
          </a:p>
          <a:p>
            <a:pPr lvl="2">
              <a:buClr>
                <a:schemeClr val="accent1"/>
              </a:buClr>
              <a:buFont typeface="Wingdings" panose="05000000000000000000" pitchFamily="2" charset="2"/>
              <a:buChar char="ü"/>
            </a:pPr>
            <a:endParaRPr lang="fr-FR" sz="1200" dirty="0"/>
          </a:p>
          <a:p>
            <a:pPr lvl="2">
              <a:buClr>
                <a:schemeClr val="accent1"/>
              </a:buClr>
              <a:buFont typeface="Wingdings" panose="05000000000000000000" pitchFamily="2" charset="2"/>
              <a:buChar char="ü"/>
            </a:pPr>
            <a:endParaRPr lang="fr-FR" sz="1200" dirty="0" smtClean="0"/>
          </a:p>
          <a:p>
            <a:pPr lvl="2">
              <a:buClr>
                <a:schemeClr val="accent1"/>
              </a:buClr>
              <a:buFont typeface="Wingdings" panose="05000000000000000000" pitchFamily="2" charset="2"/>
              <a:buChar char="ü"/>
            </a:pPr>
            <a:endParaRPr lang="fr-FR" sz="1200" dirty="0"/>
          </a:p>
          <a:p>
            <a:pPr lvl="1">
              <a:buClr>
                <a:schemeClr val="accent1"/>
              </a:buClr>
              <a:buFont typeface="Wingdings" panose="05000000000000000000" pitchFamily="2" charset="2"/>
              <a:buChar char="ü"/>
            </a:pPr>
            <a:endParaRPr lang="fr-FR" sz="1400" dirty="0" smtClean="0"/>
          </a:p>
          <a:p>
            <a:pPr marL="473075" lvl="1" indent="0">
              <a:buClr>
                <a:schemeClr val="accent1"/>
              </a:buClr>
              <a:buNone/>
            </a:pPr>
            <a:r>
              <a:rPr lang="fr-FR" sz="1400" dirty="0" smtClean="0"/>
              <a:t>            </a:t>
            </a:r>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marL="473075" lvl="1" indent="0">
              <a:buClr>
                <a:schemeClr val="accent1"/>
              </a:buClr>
              <a:buNone/>
            </a:pPr>
            <a:endParaRPr lang="fr-FR" sz="1400" dirty="0" smtClean="0"/>
          </a:p>
          <a:p>
            <a:pPr marL="785813" lvl="2" indent="0">
              <a:buClr>
                <a:schemeClr val="accent1"/>
              </a:buClr>
              <a:buNone/>
            </a:pPr>
            <a:endParaRPr lang="fr-FR" sz="800" dirty="0" smtClean="0"/>
          </a:p>
        </p:txBody>
      </p:sp>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592" y="1801665"/>
            <a:ext cx="7023700" cy="4538391"/>
          </a:xfrm>
          <a:prstGeom prst="rect">
            <a:avLst/>
          </a:prstGeom>
        </p:spPr>
      </p:pic>
    </p:spTree>
    <p:extLst>
      <p:ext uri="{BB962C8B-B14F-4D97-AF65-F5344CB8AC3E}">
        <p14:creationId xmlns:p14="http://schemas.microsoft.com/office/powerpoint/2010/main" val="175394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RETOURS</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95</a:t>
            </a:fld>
            <a:endParaRPr lang="fr-FR" dirty="0"/>
          </a:p>
        </p:txBody>
      </p:sp>
      <p:sp>
        <p:nvSpPr>
          <p:cNvPr id="9" name="Espace réservé du contenu 4"/>
          <p:cNvSpPr txBox="1">
            <a:spLocks/>
          </p:cNvSpPr>
          <p:nvPr/>
        </p:nvSpPr>
        <p:spPr>
          <a:xfrm>
            <a:off x="418355" y="1196752"/>
            <a:ext cx="8171457" cy="5305456"/>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None/>
            </a:pPr>
            <a:r>
              <a:rPr lang="fr-FR" dirty="0" smtClean="0"/>
              <a:t>Exemple de Graphique</a:t>
            </a:r>
          </a:p>
          <a:p>
            <a:pPr lvl="1">
              <a:buClr>
                <a:schemeClr val="accent1"/>
              </a:buClr>
              <a:buFont typeface="Wingdings" panose="05000000000000000000" pitchFamily="2" charset="2"/>
              <a:buChar char="§"/>
            </a:pPr>
            <a:r>
              <a:rPr lang="fr-FR" sz="1400" dirty="0" smtClean="0"/>
              <a:t>Plusieurs possibilités de formes</a:t>
            </a:r>
          </a:p>
          <a:p>
            <a:pPr marL="785813" lvl="2" indent="0">
              <a:buClr>
                <a:schemeClr val="accent1"/>
              </a:buClr>
              <a:buNone/>
            </a:pPr>
            <a:endParaRPr lang="fr-FR" sz="1200" dirty="0" smtClean="0"/>
          </a:p>
          <a:p>
            <a:pPr lvl="2">
              <a:buClr>
                <a:schemeClr val="accent1"/>
              </a:buClr>
              <a:buFont typeface="Wingdings" panose="05000000000000000000" pitchFamily="2" charset="2"/>
              <a:buChar char="ü"/>
            </a:pPr>
            <a:endParaRPr lang="fr-FR" sz="1200" dirty="0"/>
          </a:p>
          <a:p>
            <a:pPr lvl="2">
              <a:buClr>
                <a:schemeClr val="accent1"/>
              </a:buClr>
              <a:buFont typeface="Wingdings" panose="05000000000000000000" pitchFamily="2" charset="2"/>
              <a:buChar char="ü"/>
            </a:pPr>
            <a:endParaRPr lang="fr-FR" sz="1200" dirty="0" smtClean="0"/>
          </a:p>
          <a:p>
            <a:pPr lvl="2">
              <a:buClr>
                <a:schemeClr val="accent1"/>
              </a:buClr>
              <a:buFont typeface="Wingdings" panose="05000000000000000000" pitchFamily="2" charset="2"/>
              <a:buChar char="ü"/>
            </a:pPr>
            <a:endParaRPr lang="fr-FR" sz="1200" dirty="0"/>
          </a:p>
          <a:p>
            <a:pPr lvl="1">
              <a:buClr>
                <a:schemeClr val="accent1"/>
              </a:buClr>
              <a:buFont typeface="Wingdings" panose="05000000000000000000" pitchFamily="2" charset="2"/>
              <a:buChar char="ü"/>
            </a:pPr>
            <a:endParaRPr lang="fr-FR" sz="1400" dirty="0" smtClean="0"/>
          </a:p>
          <a:p>
            <a:pPr marL="473075" lvl="1" indent="0">
              <a:buClr>
                <a:schemeClr val="accent1"/>
              </a:buClr>
              <a:buNone/>
            </a:pPr>
            <a:r>
              <a:rPr lang="fr-FR" sz="1400" dirty="0" smtClean="0"/>
              <a:t>            </a:t>
            </a:r>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marL="473075" lvl="1" indent="0">
              <a:buClr>
                <a:schemeClr val="accent1"/>
              </a:buClr>
              <a:buNone/>
            </a:pPr>
            <a:endParaRPr lang="fr-FR" sz="1400" dirty="0" smtClean="0"/>
          </a:p>
          <a:p>
            <a:pPr marL="785813" lvl="2" indent="0">
              <a:buClr>
                <a:schemeClr val="accent1"/>
              </a:buClr>
              <a:buNone/>
            </a:pPr>
            <a:endParaRPr lang="fr-FR" sz="800" dirty="0" smtClean="0"/>
          </a:p>
        </p:txBody>
      </p:sp>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354" y="2275540"/>
            <a:ext cx="3900433" cy="2520280"/>
          </a:xfrm>
          <a:prstGeom prst="rect">
            <a:avLst/>
          </a:prstGeom>
        </p:spPr>
      </p:pic>
      <p:pic>
        <p:nvPicPr>
          <p:cNvPr id="7" name="Imag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4083" y="2333798"/>
            <a:ext cx="3812333" cy="2463354"/>
          </a:xfrm>
          <a:prstGeom prst="rect">
            <a:avLst/>
          </a:prstGeom>
        </p:spPr>
      </p:pic>
    </p:spTree>
    <p:extLst>
      <p:ext uri="{BB962C8B-B14F-4D97-AF65-F5344CB8AC3E}">
        <p14:creationId xmlns:p14="http://schemas.microsoft.com/office/powerpoint/2010/main" val="2905657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RETOURS</a:t>
            </a:r>
            <a:endParaRPr lang="it-IT" dirty="0"/>
          </a:p>
        </p:txBody>
      </p:sp>
      <p:sp>
        <p:nvSpPr>
          <p:cNvPr id="3" name="Espace réservé du pied de page 2"/>
          <p:cNvSpPr>
            <a:spLocks noGrp="1"/>
          </p:cNvSpPr>
          <p:nvPr>
            <p:ph type="ftr" sz="quarter" idx="11"/>
          </p:nvPr>
        </p:nvSpPr>
        <p:spPr/>
        <p:txBody>
          <a:bodyPr/>
          <a:lstStyle/>
          <a:p>
            <a:r>
              <a:rPr lang="fr-FR" smtClean="0"/>
              <a:t>Guide utilisateur ATOM</a:t>
            </a:r>
            <a:endParaRPr lang="fr-FR" dirty="0"/>
          </a:p>
        </p:txBody>
      </p:sp>
      <p:sp>
        <p:nvSpPr>
          <p:cNvPr id="4" name="Espace réservé du numéro de diapositive 3"/>
          <p:cNvSpPr>
            <a:spLocks noGrp="1"/>
          </p:cNvSpPr>
          <p:nvPr>
            <p:ph type="sldNum" sz="quarter" idx="12"/>
          </p:nvPr>
        </p:nvSpPr>
        <p:spPr/>
        <p:txBody>
          <a:bodyPr/>
          <a:lstStyle/>
          <a:p>
            <a:fld id="{AF43E6FD-AB27-4108-A2FC-346BB5F75E3F}" type="slidenum">
              <a:rPr lang="fr-FR" smtClean="0"/>
              <a:pPr/>
              <a:t>96</a:t>
            </a:fld>
            <a:endParaRPr lang="fr-FR" dirty="0"/>
          </a:p>
        </p:txBody>
      </p:sp>
      <p:sp>
        <p:nvSpPr>
          <p:cNvPr id="9" name="Espace réservé du contenu 4"/>
          <p:cNvSpPr txBox="1">
            <a:spLocks/>
          </p:cNvSpPr>
          <p:nvPr/>
        </p:nvSpPr>
        <p:spPr>
          <a:xfrm>
            <a:off x="418355" y="1196752"/>
            <a:ext cx="8171457" cy="5305456"/>
          </a:xfrm>
          <a:prstGeom prst="rect">
            <a:avLst/>
          </a:prstGeom>
        </p:spPr>
        <p:txBody>
          <a:bodyPr vert="horz" lIns="0" tIns="0" rIns="0" bIns="0" rtlCol="0">
            <a:noAutofit/>
          </a:bodyPr>
          <a:lstStyle>
            <a:lvl1pPr marL="271463" indent="-271463" algn="l" defTabSz="914199" rtl="0" eaLnBrk="1" latinLnBrk="0" hangingPunct="1">
              <a:spcBef>
                <a:spcPts val="1800"/>
              </a:spcBef>
              <a:buClr>
                <a:srgbClr val="CF022B"/>
              </a:buClr>
              <a:buSzPct val="90000"/>
              <a:buFontTx/>
              <a:buBlip>
                <a:blip r:embed="rId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SzPct val="80000"/>
              <a:buFontTx/>
              <a:buBlip>
                <a:blip r:embed="rId4"/>
              </a:buBlip>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6">
              <a:buClr>
                <a:schemeClr val="accent1"/>
              </a:buClr>
              <a:buNone/>
            </a:pPr>
            <a:r>
              <a:rPr lang="fr-FR" dirty="0" smtClean="0"/>
              <a:t>Exemple de Graphique</a:t>
            </a:r>
          </a:p>
          <a:p>
            <a:pPr lvl="1">
              <a:buClr>
                <a:schemeClr val="accent1"/>
              </a:buClr>
              <a:buFont typeface="Wingdings" panose="05000000000000000000" pitchFamily="2" charset="2"/>
              <a:buChar char="§"/>
            </a:pPr>
            <a:r>
              <a:rPr lang="fr-FR" sz="1400" dirty="0" smtClean="0"/>
              <a:t>Plusieurs possibilités de formes</a:t>
            </a:r>
          </a:p>
          <a:p>
            <a:pPr marL="785813" lvl="2" indent="0">
              <a:buClr>
                <a:schemeClr val="accent1"/>
              </a:buClr>
              <a:buNone/>
            </a:pPr>
            <a:endParaRPr lang="fr-FR" sz="1200" dirty="0" smtClean="0"/>
          </a:p>
          <a:p>
            <a:pPr lvl="2">
              <a:buClr>
                <a:schemeClr val="accent1"/>
              </a:buClr>
              <a:buFont typeface="Wingdings" panose="05000000000000000000" pitchFamily="2" charset="2"/>
              <a:buChar char="ü"/>
            </a:pPr>
            <a:endParaRPr lang="fr-FR" sz="1200" dirty="0"/>
          </a:p>
          <a:p>
            <a:pPr lvl="2">
              <a:buClr>
                <a:schemeClr val="accent1"/>
              </a:buClr>
              <a:buFont typeface="Wingdings" panose="05000000000000000000" pitchFamily="2" charset="2"/>
              <a:buChar char="ü"/>
            </a:pPr>
            <a:endParaRPr lang="fr-FR" sz="1200" dirty="0" smtClean="0"/>
          </a:p>
          <a:p>
            <a:pPr lvl="2">
              <a:buClr>
                <a:schemeClr val="accent1"/>
              </a:buClr>
              <a:buFont typeface="Wingdings" panose="05000000000000000000" pitchFamily="2" charset="2"/>
              <a:buChar char="ü"/>
            </a:pPr>
            <a:endParaRPr lang="fr-FR" sz="1200" dirty="0"/>
          </a:p>
          <a:p>
            <a:pPr lvl="1">
              <a:buClr>
                <a:schemeClr val="accent1"/>
              </a:buClr>
              <a:buFont typeface="Wingdings" panose="05000000000000000000" pitchFamily="2" charset="2"/>
              <a:buChar char="ü"/>
            </a:pPr>
            <a:endParaRPr lang="fr-FR" sz="1400" dirty="0" smtClean="0"/>
          </a:p>
          <a:p>
            <a:pPr marL="473075" lvl="1" indent="0">
              <a:buClr>
                <a:schemeClr val="accent1"/>
              </a:buClr>
              <a:buNone/>
            </a:pPr>
            <a:r>
              <a:rPr lang="fr-FR" sz="1400" dirty="0" smtClean="0"/>
              <a:t>            </a:t>
            </a:r>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lvl="1">
              <a:buClr>
                <a:schemeClr val="accent1"/>
              </a:buClr>
              <a:buFont typeface="Wingdings" panose="05000000000000000000" pitchFamily="2" charset="2"/>
              <a:buChar char="ü"/>
            </a:pPr>
            <a:endParaRPr lang="fr-FR" sz="1400" dirty="0"/>
          </a:p>
          <a:p>
            <a:pPr lvl="1">
              <a:buClr>
                <a:schemeClr val="accent1"/>
              </a:buClr>
              <a:buFont typeface="Wingdings" panose="05000000000000000000" pitchFamily="2" charset="2"/>
              <a:buChar char="ü"/>
            </a:pPr>
            <a:endParaRPr lang="fr-FR" sz="1400" dirty="0" smtClean="0"/>
          </a:p>
          <a:p>
            <a:pPr marL="473075" lvl="1" indent="0">
              <a:buClr>
                <a:schemeClr val="accent1"/>
              </a:buClr>
              <a:buNone/>
            </a:pPr>
            <a:endParaRPr lang="fr-FR" sz="1400" dirty="0" smtClean="0"/>
          </a:p>
          <a:p>
            <a:pPr marL="785813" lvl="2" indent="0">
              <a:buClr>
                <a:schemeClr val="accent1"/>
              </a:buClr>
              <a:buNone/>
            </a:pPr>
            <a:endParaRPr lang="fr-FR" sz="800" dirty="0" smtClean="0"/>
          </a:p>
        </p:txBody>
      </p:sp>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614" y="1799723"/>
            <a:ext cx="7056784" cy="4559768"/>
          </a:xfrm>
          <a:prstGeom prst="rect">
            <a:avLst/>
          </a:prstGeom>
        </p:spPr>
      </p:pic>
    </p:spTree>
    <p:extLst>
      <p:ext uri="{BB962C8B-B14F-4D97-AF65-F5344CB8AC3E}">
        <p14:creationId xmlns:p14="http://schemas.microsoft.com/office/powerpoint/2010/main" val="2262185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re 18"/>
          <p:cNvSpPr>
            <a:spLocks noGrp="1"/>
          </p:cNvSpPr>
          <p:nvPr>
            <p:ph type="ctrTitle"/>
          </p:nvPr>
        </p:nvSpPr>
        <p:spPr/>
        <p:txBody>
          <a:bodyPr/>
          <a:lstStyle/>
          <a:p>
            <a:r>
              <a:rPr lang="fr-FR" dirty="0" smtClean="0"/>
              <a:t>Questions / Answers</a:t>
            </a:r>
            <a:endParaRPr lang="fr-FR" dirty="0"/>
          </a:p>
        </p:txBody>
      </p:sp>
      <p:sp>
        <p:nvSpPr>
          <p:cNvPr id="2" name="Espace réservé du pied de page 1"/>
          <p:cNvSpPr>
            <a:spLocks noGrp="1"/>
          </p:cNvSpPr>
          <p:nvPr>
            <p:ph type="ftr" sz="quarter" idx="13"/>
          </p:nvPr>
        </p:nvSpPr>
        <p:spPr>
          <a:xfrm>
            <a:off x="551884" y="6502208"/>
            <a:ext cx="4544590" cy="162152"/>
          </a:xfrm>
        </p:spPr>
        <p:txBody>
          <a:bodyPr/>
          <a:lstStyle/>
          <a:p>
            <a:r>
              <a:rPr lang="fr-FR" smtClean="0"/>
              <a:t>Guide utilisateur ATOM</a:t>
            </a:r>
            <a:endParaRPr lang="fr-FR" dirty="0"/>
          </a:p>
        </p:txBody>
      </p:sp>
      <p:sp>
        <p:nvSpPr>
          <p:cNvPr id="3" name="Espace réservé du numéro de diapositive 2"/>
          <p:cNvSpPr>
            <a:spLocks noGrp="1"/>
          </p:cNvSpPr>
          <p:nvPr>
            <p:ph type="sldNum" sz="quarter" idx="14"/>
          </p:nvPr>
        </p:nvSpPr>
        <p:spPr/>
        <p:txBody>
          <a:bodyPr/>
          <a:lstStyle/>
          <a:p>
            <a:fld id="{AF43E6FD-AB27-4108-A2FC-346BB5F75E3F}" type="slidenum">
              <a:rPr lang="fr-FR" smtClean="0"/>
              <a:pPr/>
              <a:t>97</a:t>
            </a:fld>
            <a:endParaRPr lang="fr-FR" dirty="0"/>
          </a:p>
        </p:txBody>
      </p:sp>
      <p:pic>
        <p:nvPicPr>
          <p:cNvPr id="6" name="Espace réservé pour une image  10"/>
          <p:cNvPicPr>
            <a:picLocks noGrp="1" noChangeAspect="1"/>
          </p:cNvPicPr>
          <p:nvPr/>
        </p:nvPicPr>
        <p:blipFill>
          <a:blip r:embed="rId3">
            <a:extLst>
              <a:ext uri="{28A0092B-C50C-407E-A947-70E740481C1C}">
                <a14:useLocalDpi xmlns:a14="http://schemas.microsoft.com/office/drawing/2010/main" val="0"/>
              </a:ext>
            </a:extLst>
          </a:blip>
          <a:srcRect t="763" b="763"/>
          <a:stretch>
            <a:fillRect/>
          </a:stretch>
        </p:blipFill>
        <p:spPr bwMode="gray">
          <a:xfrm>
            <a:off x="-5945" y="-2540"/>
            <a:ext cx="9155891" cy="343153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3719 w 10000"/>
              <a:gd name="connsiteY3" fmla="*/ 9987 h 10000"/>
              <a:gd name="connsiteX4" fmla="*/ 0 w 10000"/>
              <a:gd name="connsiteY4" fmla="*/ 10000 h 10000"/>
              <a:gd name="connsiteX5" fmla="*/ 0 w 10000"/>
              <a:gd name="connsiteY5" fmla="*/ 0 h 10000"/>
              <a:gd name="connsiteX0" fmla="*/ 0 w 10007"/>
              <a:gd name="connsiteY0" fmla="*/ 0 h 10000"/>
              <a:gd name="connsiteX1" fmla="*/ 10000 w 10007"/>
              <a:gd name="connsiteY1" fmla="*/ 0 h 10000"/>
              <a:gd name="connsiteX2" fmla="*/ 10007 w 10007"/>
              <a:gd name="connsiteY2" fmla="*/ 6381 h 10000"/>
              <a:gd name="connsiteX3" fmla="*/ 3719 w 10007"/>
              <a:gd name="connsiteY3" fmla="*/ 9987 h 10000"/>
              <a:gd name="connsiteX4" fmla="*/ 0 w 10007"/>
              <a:gd name="connsiteY4" fmla="*/ 10000 h 10000"/>
              <a:gd name="connsiteX5" fmla="*/ 0 w 10007"/>
              <a:gd name="connsiteY5" fmla="*/ 0 h 10000"/>
              <a:gd name="connsiteX0" fmla="*/ 0 w 10007"/>
              <a:gd name="connsiteY0" fmla="*/ 0 h 9987"/>
              <a:gd name="connsiteX1" fmla="*/ 10000 w 10007"/>
              <a:gd name="connsiteY1" fmla="*/ 0 h 9987"/>
              <a:gd name="connsiteX2" fmla="*/ 10007 w 10007"/>
              <a:gd name="connsiteY2" fmla="*/ 6381 h 9987"/>
              <a:gd name="connsiteX3" fmla="*/ 3719 w 10007"/>
              <a:gd name="connsiteY3" fmla="*/ 9987 h 9987"/>
              <a:gd name="connsiteX4" fmla="*/ 0 w 10007"/>
              <a:gd name="connsiteY4" fmla="*/ 9013 h 9987"/>
              <a:gd name="connsiteX5" fmla="*/ 0 w 10007"/>
              <a:gd name="connsiteY5" fmla="*/ 0 h 9987"/>
              <a:gd name="connsiteX0" fmla="*/ 0 w 10000"/>
              <a:gd name="connsiteY0" fmla="*/ 0 h 9025"/>
              <a:gd name="connsiteX1" fmla="*/ 9993 w 10000"/>
              <a:gd name="connsiteY1" fmla="*/ 0 h 9025"/>
              <a:gd name="connsiteX2" fmla="*/ 10000 w 10000"/>
              <a:gd name="connsiteY2" fmla="*/ 6389 h 9025"/>
              <a:gd name="connsiteX3" fmla="*/ 0 w 10000"/>
              <a:gd name="connsiteY3" fmla="*/ 9025 h 9025"/>
              <a:gd name="connsiteX4" fmla="*/ 0 w 10000"/>
              <a:gd name="connsiteY4" fmla="*/ 0 h 9025"/>
              <a:gd name="connsiteX0" fmla="*/ 0 w 10000"/>
              <a:gd name="connsiteY0" fmla="*/ 0 h 10472"/>
              <a:gd name="connsiteX1" fmla="*/ 9993 w 10000"/>
              <a:gd name="connsiteY1" fmla="*/ 0 h 10472"/>
              <a:gd name="connsiteX2" fmla="*/ 10000 w 10000"/>
              <a:gd name="connsiteY2" fmla="*/ 7079 h 10472"/>
              <a:gd name="connsiteX3" fmla="*/ 0 w 10000"/>
              <a:gd name="connsiteY3" fmla="*/ 10000 h 10472"/>
              <a:gd name="connsiteX4" fmla="*/ 0 w 10000"/>
              <a:gd name="connsiteY4" fmla="*/ 0 h 10472"/>
              <a:gd name="connsiteX0" fmla="*/ 0 w 10000"/>
              <a:gd name="connsiteY0" fmla="*/ 0 h 11183"/>
              <a:gd name="connsiteX1" fmla="*/ 9993 w 10000"/>
              <a:gd name="connsiteY1" fmla="*/ 0 h 11183"/>
              <a:gd name="connsiteX2" fmla="*/ 10000 w 10000"/>
              <a:gd name="connsiteY2" fmla="*/ 7079 h 11183"/>
              <a:gd name="connsiteX3" fmla="*/ 0 w 10000"/>
              <a:gd name="connsiteY3" fmla="*/ 10000 h 11183"/>
              <a:gd name="connsiteX4" fmla="*/ 0 w 10000"/>
              <a:gd name="connsiteY4" fmla="*/ 0 h 11183"/>
              <a:gd name="connsiteX0" fmla="*/ 0 w 10000"/>
              <a:gd name="connsiteY0" fmla="*/ 0 h 10948"/>
              <a:gd name="connsiteX1" fmla="*/ 9993 w 10000"/>
              <a:gd name="connsiteY1" fmla="*/ 0 h 10948"/>
              <a:gd name="connsiteX2" fmla="*/ 10000 w 10000"/>
              <a:gd name="connsiteY2" fmla="*/ 7079 h 10948"/>
              <a:gd name="connsiteX3" fmla="*/ 0 w 10000"/>
              <a:gd name="connsiteY3" fmla="*/ 10000 h 10948"/>
              <a:gd name="connsiteX4" fmla="*/ 0 w 10000"/>
              <a:gd name="connsiteY4" fmla="*/ 0 h 10948"/>
              <a:gd name="connsiteX0" fmla="*/ 0 w 10000"/>
              <a:gd name="connsiteY0" fmla="*/ 0 h 11076"/>
              <a:gd name="connsiteX1" fmla="*/ 9993 w 10000"/>
              <a:gd name="connsiteY1" fmla="*/ 0 h 11076"/>
              <a:gd name="connsiteX2" fmla="*/ 10000 w 10000"/>
              <a:gd name="connsiteY2" fmla="*/ 7079 h 11076"/>
              <a:gd name="connsiteX3" fmla="*/ 0 w 10000"/>
              <a:gd name="connsiteY3" fmla="*/ 10000 h 11076"/>
              <a:gd name="connsiteX4" fmla="*/ 0 w 10000"/>
              <a:gd name="connsiteY4" fmla="*/ 0 h 11076"/>
              <a:gd name="connsiteX0" fmla="*/ 0 w 10000"/>
              <a:gd name="connsiteY0" fmla="*/ 0 h 10908"/>
              <a:gd name="connsiteX1" fmla="*/ 9993 w 10000"/>
              <a:gd name="connsiteY1" fmla="*/ 0 h 10908"/>
              <a:gd name="connsiteX2" fmla="*/ 10000 w 10000"/>
              <a:gd name="connsiteY2" fmla="*/ 7079 h 10908"/>
              <a:gd name="connsiteX3" fmla="*/ 0 w 10000"/>
              <a:gd name="connsiteY3" fmla="*/ 10000 h 10908"/>
              <a:gd name="connsiteX4" fmla="*/ 0 w 10000"/>
              <a:gd name="connsiteY4" fmla="*/ 0 h 10908"/>
              <a:gd name="connsiteX0" fmla="*/ 0 w 10000"/>
              <a:gd name="connsiteY0" fmla="*/ 0 h 10903"/>
              <a:gd name="connsiteX1" fmla="*/ 9993 w 10000"/>
              <a:gd name="connsiteY1" fmla="*/ 0 h 10903"/>
              <a:gd name="connsiteX2" fmla="*/ 10000 w 10000"/>
              <a:gd name="connsiteY2" fmla="*/ 7079 h 10903"/>
              <a:gd name="connsiteX3" fmla="*/ 0 w 10000"/>
              <a:gd name="connsiteY3" fmla="*/ 10000 h 10903"/>
              <a:gd name="connsiteX4" fmla="*/ 0 w 10000"/>
              <a:gd name="connsiteY4" fmla="*/ 0 h 10903"/>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171"/>
              <a:gd name="connsiteX1" fmla="*/ 9993 w 10000"/>
              <a:gd name="connsiteY1" fmla="*/ 0 h 11171"/>
              <a:gd name="connsiteX2" fmla="*/ 10000 w 10000"/>
              <a:gd name="connsiteY2" fmla="*/ 7079 h 11171"/>
              <a:gd name="connsiteX3" fmla="*/ 4032 w 10000"/>
              <a:gd name="connsiteY3" fmla="*/ 11028 h 11171"/>
              <a:gd name="connsiteX4" fmla="*/ 0 w 10000"/>
              <a:gd name="connsiteY4" fmla="*/ 10000 h 11171"/>
              <a:gd name="connsiteX5" fmla="*/ 0 w 10000"/>
              <a:gd name="connsiteY5" fmla="*/ 0 h 11171"/>
              <a:gd name="connsiteX0" fmla="*/ 0 w 10000"/>
              <a:gd name="connsiteY0" fmla="*/ 0 h 11031"/>
              <a:gd name="connsiteX1" fmla="*/ 9993 w 10000"/>
              <a:gd name="connsiteY1" fmla="*/ 0 h 11031"/>
              <a:gd name="connsiteX2" fmla="*/ 10000 w 10000"/>
              <a:gd name="connsiteY2" fmla="*/ 7079 h 11031"/>
              <a:gd name="connsiteX3" fmla="*/ 4032 w 10000"/>
              <a:gd name="connsiteY3" fmla="*/ 11028 h 11031"/>
              <a:gd name="connsiteX4" fmla="*/ 0 w 10000"/>
              <a:gd name="connsiteY4" fmla="*/ 10000 h 11031"/>
              <a:gd name="connsiteX5" fmla="*/ 0 w 10000"/>
              <a:gd name="connsiteY5" fmla="*/ 0 h 11031"/>
              <a:gd name="connsiteX0" fmla="*/ 0 w 10000"/>
              <a:gd name="connsiteY0" fmla="*/ 0 h 11048"/>
              <a:gd name="connsiteX1" fmla="*/ 9993 w 10000"/>
              <a:gd name="connsiteY1" fmla="*/ 0 h 11048"/>
              <a:gd name="connsiteX2" fmla="*/ 10000 w 10000"/>
              <a:gd name="connsiteY2" fmla="*/ 7079 h 11048"/>
              <a:gd name="connsiteX3" fmla="*/ 4032 w 10000"/>
              <a:gd name="connsiteY3" fmla="*/ 11028 h 11048"/>
              <a:gd name="connsiteX4" fmla="*/ 0 w 10000"/>
              <a:gd name="connsiteY4" fmla="*/ 10000 h 11048"/>
              <a:gd name="connsiteX5" fmla="*/ 0 w 10000"/>
              <a:gd name="connsiteY5" fmla="*/ 0 h 11048"/>
              <a:gd name="connsiteX0" fmla="*/ 0 w 10010"/>
              <a:gd name="connsiteY0" fmla="*/ 663 h 11048"/>
              <a:gd name="connsiteX1" fmla="*/ 10003 w 10010"/>
              <a:gd name="connsiteY1" fmla="*/ 0 h 11048"/>
              <a:gd name="connsiteX2" fmla="*/ 10010 w 10010"/>
              <a:gd name="connsiteY2" fmla="*/ 7079 h 11048"/>
              <a:gd name="connsiteX3" fmla="*/ 4042 w 10010"/>
              <a:gd name="connsiteY3" fmla="*/ 11028 h 11048"/>
              <a:gd name="connsiteX4" fmla="*/ 10 w 10010"/>
              <a:gd name="connsiteY4" fmla="*/ 10000 h 11048"/>
              <a:gd name="connsiteX5" fmla="*/ 0 w 10010"/>
              <a:gd name="connsiteY5" fmla="*/ 663 h 11048"/>
              <a:gd name="connsiteX0" fmla="*/ 0 w 10010"/>
              <a:gd name="connsiteY0" fmla="*/ 0 h 10385"/>
              <a:gd name="connsiteX1" fmla="*/ 10003 w 10010"/>
              <a:gd name="connsiteY1" fmla="*/ 0 h 10385"/>
              <a:gd name="connsiteX2" fmla="*/ 10010 w 10010"/>
              <a:gd name="connsiteY2" fmla="*/ 6416 h 10385"/>
              <a:gd name="connsiteX3" fmla="*/ 4042 w 10010"/>
              <a:gd name="connsiteY3" fmla="*/ 10365 h 10385"/>
              <a:gd name="connsiteX4" fmla="*/ 10 w 10010"/>
              <a:gd name="connsiteY4" fmla="*/ 9337 h 10385"/>
              <a:gd name="connsiteX5" fmla="*/ 0 w 10010"/>
              <a:gd name="connsiteY5" fmla="*/ 0 h 10385"/>
              <a:gd name="connsiteX0" fmla="*/ 0 w 10003"/>
              <a:gd name="connsiteY0" fmla="*/ 0 h 10404"/>
              <a:gd name="connsiteX1" fmla="*/ 9996 w 10003"/>
              <a:gd name="connsiteY1" fmla="*/ 19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8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1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6"/>
              <a:gd name="connsiteY0" fmla="*/ 0 h 10382"/>
              <a:gd name="connsiteX1" fmla="*/ 10006 w 10006"/>
              <a:gd name="connsiteY1" fmla="*/ 9 h 10382"/>
              <a:gd name="connsiteX2" fmla="*/ 10006 w 10006"/>
              <a:gd name="connsiteY2" fmla="*/ 6413 h 10382"/>
              <a:gd name="connsiteX3" fmla="*/ 4038 w 10006"/>
              <a:gd name="connsiteY3" fmla="*/ 10362 h 10382"/>
              <a:gd name="connsiteX4" fmla="*/ 6 w 10006"/>
              <a:gd name="connsiteY4" fmla="*/ 9334 h 10382"/>
              <a:gd name="connsiteX5" fmla="*/ 0 w 10006"/>
              <a:gd name="connsiteY5" fmla="*/ 0 h 1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10382">
                <a:moveTo>
                  <a:pt x="0" y="0"/>
                </a:moveTo>
                <a:lnTo>
                  <a:pt x="10006" y="9"/>
                </a:lnTo>
                <a:cubicBezTo>
                  <a:pt x="10008" y="2369"/>
                  <a:pt x="10004" y="4054"/>
                  <a:pt x="10006" y="6413"/>
                </a:cubicBezTo>
                <a:cubicBezTo>
                  <a:pt x="7507" y="10149"/>
                  <a:pt x="4067" y="10394"/>
                  <a:pt x="4038" y="10362"/>
                </a:cubicBezTo>
                <a:cubicBezTo>
                  <a:pt x="4002" y="10407"/>
                  <a:pt x="1781" y="10476"/>
                  <a:pt x="6" y="9334"/>
                </a:cubicBezTo>
                <a:cubicBezTo>
                  <a:pt x="3" y="6222"/>
                  <a:pt x="3" y="3112"/>
                  <a:pt x="0" y="0"/>
                </a:cubicBezTo>
                <a:close/>
              </a:path>
            </a:pathLst>
          </a:custGeom>
        </p:spPr>
      </p:pic>
    </p:spTree>
    <p:extLst>
      <p:ext uri="{BB962C8B-B14F-4D97-AF65-F5344CB8AC3E}">
        <p14:creationId xmlns:p14="http://schemas.microsoft.com/office/powerpoint/2010/main" val="1498936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EN_Template_SopraSteria_Consulting_SopraHR_v2">
  <a:themeElements>
    <a:clrScheme name="Personnalisé 1">
      <a:dk1>
        <a:srgbClr val="232323"/>
      </a:dk1>
      <a:lt1>
        <a:srgbClr val="FFFFFF"/>
      </a:lt1>
      <a:dk2>
        <a:srgbClr val="232323"/>
      </a:dk2>
      <a:lt2>
        <a:srgbClr val="8C2350"/>
      </a:lt2>
      <a:accent1>
        <a:srgbClr val="CF022B"/>
      </a:accent1>
      <a:accent2>
        <a:srgbClr val="960000"/>
      </a:accent2>
      <a:accent3>
        <a:srgbClr val="E14B0F"/>
      </a:accent3>
      <a:accent4>
        <a:srgbClr val="F07D00"/>
      </a:accent4>
      <a:accent5>
        <a:srgbClr val="FAAA0A"/>
      </a:accent5>
      <a:accent6>
        <a:srgbClr val="41738C"/>
      </a:accent6>
      <a:hlink>
        <a:srgbClr val="0000FF"/>
      </a:hlink>
      <a:folHlink>
        <a:srgbClr val="800080"/>
      </a:folHlink>
    </a:clrScheme>
    <a:fontScheme name="Personnalisé 7">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F022B"/>
        </a:solidFill>
        <a:ln>
          <a:noFill/>
        </a:ln>
      </a:spPr>
      <a:bodyPr rtlCol="0" anchor="ctr"/>
      <a:lstStyle>
        <a:defPP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CF022B"/>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Sopra">
      <a:dk1>
        <a:srgbClr val="505050"/>
      </a:dk1>
      <a:lt1>
        <a:sysClr val="window" lastClr="FFFFFF"/>
      </a:lt1>
      <a:dk2>
        <a:srgbClr val="000000"/>
      </a:dk2>
      <a:lt2>
        <a:srgbClr val="DCDCDC"/>
      </a:lt2>
      <a:accent1>
        <a:srgbClr val="CF032B"/>
      </a:accent1>
      <a:accent2>
        <a:srgbClr val="EE1D23"/>
      </a:accent2>
      <a:accent3>
        <a:srgbClr val="F15929"/>
      </a:accent3>
      <a:accent4>
        <a:srgbClr val="FD8B1D"/>
      </a:accent4>
      <a:accent5>
        <a:srgbClr val="FAAA0A"/>
      </a:accent5>
      <a:accent6>
        <a:srgbClr val="C00000"/>
      </a:accent6>
      <a:hlink>
        <a:srgbClr val="0000FF"/>
      </a:hlink>
      <a:folHlink>
        <a:srgbClr val="800080"/>
      </a:folHlink>
    </a:clrScheme>
    <a:fontScheme name="Personnalisé 11">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Sopra">
      <a:dk1>
        <a:srgbClr val="505050"/>
      </a:dk1>
      <a:lt1>
        <a:sysClr val="window" lastClr="FFFFFF"/>
      </a:lt1>
      <a:dk2>
        <a:srgbClr val="000000"/>
      </a:dk2>
      <a:lt2>
        <a:srgbClr val="DCDCDC"/>
      </a:lt2>
      <a:accent1>
        <a:srgbClr val="CF032B"/>
      </a:accent1>
      <a:accent2>
        <a:srgbClr val="EE1D23"/>
      </a:accent2>
      <a:accent3>
        <a:srgbClr val="F15929"/>
      </a:accent3>
      <a:accent4>
        <a:srgbClr val="FD8B1D"/>
      </a:accent4>
      <a:accent5>
        <a:srgbClr val="FAAA0A"/>
      </a:accent5>
      <a:accent6>
        <a:srgbClr val="C00000"/>
      </a:accent6>
      <a:hlink>
        <a:srgbClr val="0000FF"/>
      </a:hlink>
      <a:folHlink>
        <a:srgbClr val="800080"/>
      </a:folHlink>
    </a:clrScheme>
    <a:fontScheme name="Personnalisé 10">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37B8A4F7AE3E49A26C2714F69B3380" ma:contentTypeVersion="" ma:contentTypeDescription="Create a new document." ma:contentTypeScope="" ma:versionID="cf12da3d0372759a1d9c97714ce9820e">
  <xsd:schema xmlns:xsd="http://www.w3.org/2001/XMLSchema" xmlns:xs="http://www.w3.org/2001/XMLSchema" xmlns:p="http://schemas.microsoft.com/office/2006/metadata/properties" xmlns:ns1="http://schemas.microsoft.com/sharepoint/v3" targetNamespace="http://schemas.microsoft.com/office/2006/metadata/properties" ma:root="true" ma:fieldsID="8118f125c46c5f38b838a0ba16771668"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36F1C4-22E4-4450-89AB-9BAFF09C3D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3F63DC-4011-416E-95F7-8F129B4371A4}">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5211F1B1-0625-4806-9E3F-CB7FB3B69E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OJCP 201405</Template>
  <TotalTime>15964</TotalTime>
  <Words>4860</Words>
  <Application>Microsoft Office PowerPoint</Application>
  <PresentationFormat>Affichage à l'écran (4:3)</PresentationFormat>
  <Paragraphs>1233</Paragraphs>
  <Slides>97</Slides>
  <Notes>46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97</vt:i4>
      </vt:variant>
    </vt:vector>
  </HeadingPairs>
  <TitlesOfParts>
    <vt:vector size="103" baseType="lpstr">
      <vt:lpstr>Arial</vt:lpstr>
      <vt:lpstr>Calibri</vt:lpstr>
      <vt:lpstr>Century Gothic</vt:lpstr>
      <vt:lpstr>Tahoma</vt:lpstr>
      <vt:lpstr>Wingdings</vt:lpstr>
      <vt:lpstr>EN_Template_SopraSteria_Consulting_SopraHR_v2</vt:lpstr>
      <vt:lpstr>Guide utilisateur ATOM</vt:lpstr>
      <vt:lpstr>Présentation PowerPoint</vt:lpstr>
      <vt:lpstr>Introduction </vt:lpstr>
      <vt:lpstr>INTRODUCTION</vt:lpstr>
      <vt:lpstr>INTRODUCTION</vt:lpstr>
      <vt:lpstr>Présentation du MENU</vt:lpstr>
      <vt:lpstr>Présentation du MENU</vt:lpstr>
      <vt:lpstr>Présentation du MENU</vt:lpstr>
      <vt:lpstr>Présentation du MENU</vt:lpstr>
      <vt:lpstr>REPORTING</vt:lpstr>
      <vt:lpstr>REPORTING Saisir son Reporting</vt:lpstr>
      <vt:lpstr>REPORTING Saisir son Reporting</vt:lpstr>
      <vt:lpstr>REPORTING Saisir son Reporting</vt:lpstr>
      <vt:lpstr>REPORTING Demander une tâche supplémentaire</vt:lpstr>
      <vt:lpstr>REPORTING Demander une tâche supplémentaire</vt:lpstr>
      <vt:lpstr>REPORTING Visualiser son activité</vt:lpstr>
      <vt:lpstr>REPORTING Editer son Reporting</vt:lpstr>
      <vt:lpstr>REPORTING Editer son Reporting</vt:lpstr>
      <vt:lpstr>ressourceS</vt:lpstr>
      <vt:lpstr>Ressources Gérer ressources</vt:lpstr>
      <vt:lpstr>Gérer ressources Ajouter ressource</vt:lpstr>
      <vt:lpstr>Gérer ressources Ajouter ressource</vt:lpstr>
      <vt:lpstr>Gérer ressources Ajouter ressource</vt:lpstr>
      <vt:lpstr>Gérer ressources Modifier/Supprimer ressource</vt:lpstr>
      <vt:lpstr>Gérer Compétences Mes compétences</vt:lpstr>
      <vt:lpstr>Gérer Compétences Mes compétences</vt:lpstr>
      <vt:lpstr>Gérer Compétences Consulter les Matrices</vt:lpstr>
      <vt:lpstr>Gérer Compétences Bilan</vt:lpstr>
      <vt:lpstr>GERER Congés Calendrier des congés</vt:lpstr>
      <vt:lpstr>GERER Congés Mon calendrier de congés</vt:lpstr>
      <vt:lpstr>GERER Congés Mon calendrier de congés</vt:lpstr>
      <vt:lpstr>PROJETS</vt:lpstr>
      <vt:lpstr>PROJETS Gérer PROJET</vt:lpstr>
      <vt:lpstr>Gérer PROJET Créer un projet</vt:lpstr>
      <vt:lpstr>Gérer PROJET Créer un projet</vt:lpstr>
      <vt:lpstr>Gérer PROJET Synthèse projet</vt:lpstr>
      <vt:lpstr>Gérer PROJET Modification projet</vt:lpstr>
      <vt:lpstr>Gérer PROJET Ajouter des tâches à un projet</vt:lpstr>
      <vt:lpstr>Gérer PROJET Ajouter des tâches à un projet</vt:lpstr>
      <vt:lpstr>Gérer PROJET Détail projet</vt:lpstr>
      <vt:lpstr>Gérer PROJET Détail projet</vt:lpstr>
      <vt:lpstr>Gérer PROJET Détail projet</vt:lpstr>
      <vt:lpstr>Gérer PROJET Détail projet</vt:lpstr>
      <vt:lpstr>Gérer PROJET Détail projet</vt:lpstr>
      <vt:lpstr>Gérer PROJET Détail projet</vt:lpstr>
      <vt:lpstr>Gérer PROJET Détail projet</vt:lpstr>
      <vt:lpstr>Gérer PROJET Détail projet</vt:lpstr>
      <vt:lpstr>Gérer PROJET Détail projet</vt:lpstr>
      <vt:lpstr>Gérer PROJET Détail projet</vt:lpstr>
      <vt:lpstr>Gérer PROJET Détail projet</vt:lpstr>
      <vt:lpstr>Gérer PROJET Détail projet</vt:lpstr>
      <vt:lpstr>Gérer PROJET Détail projet</vt:lpstr>
      <vt:lpstr>Gérer PROJET Détail projet</vt:lpstr>
      <vt:lpstr>Gérer PROJET Détail projet</vt:lpstr>
      <vt:lpstr>Gérer PROJET Détail projet</vt:lpstr>
      <vt:lpstr>Suivi du CDS</vt:lpstr>
      <vt:lpstr>Suivi DU CDS Consolider</vt:lpstr>
      <vt:lpstr>Suivi DU CDS Consolider</vt:lpstr>
      <vt:lpstr>Suivi DU CDS Consolider Inversé</vt:lpstr>
      <vt:lpstr>Suivi DU CDS Consolider INVERSé</vt:lpstr>
      <vt:lpstr>Suivi DU CDS Plan de charge</vt:lpstr>
      <vt:lpstr>Suivi DU CDS Plan de charge</vt:lpstr>
      <vt:lpstr>Suivi DU CDS Info V1</vt:lpstr>
      <vt:lpstr>Suivi DU CDS Planning Initial</vt:lpstr>
      <vt:lpstr>Suivi DU CDS Générer Documents</vt:lpstr>
      <vt:lpstr>Suivi DU CDS Suivi de facturation</vt:lpstr>
      <vt:lpstr>Suivi DU CDS Tableau de bord</vt:lpstr>
      <vt:lpstr>Suivi DU CDS Tableau de bord</vt:lpstr>
      <vt:lpstr>Suivi des Projets</vt:lpstr>
      <vt:lpstr>Suivi Projet </vt:lpstr>
      <vt:lpstr>REPORTING</vt:lpstr>
      <vt:lpstr>REPORTING</vt:lpstr>
      <vt:lpstr>Gestion des Activités</vt:lpstr>
      <vt:lpstr>GESTION ACTIVITES </vt:lpstr>
      <vt:lpstr>GESTION ACTIVITES </vt:lpstr>
      <vt:lpstr>GESTION ACTIVITES </vt:lpstr>
      <vt:lpstr>GESTION ACTIVITES </vt:lpstr>
      <vt:lpstr>GESTION ACTIVITES </vt:lpstr>
      <vt:lpstr>GESTION ACTIVITES </vt:lpstr>
      <vt:lpstr>GESTION ACTIVITES </vt:lpstr>
      <vt:lpstr>GESTION ACTIVITES </vt:lpstr>
      <vt:lpstr>GESTION ACTIVITES </vt:lpstr>
      <vt:lpstr>GESTION ACTIVITES </vt:lpstr>
      <vt:lpstr>GRAPHIQUES et Retours</vt:lpstr>
      <vt:lpstr>GRAPHIQUES</vt:lpstr>
      <vt:lpstr>RETOURS</vt:lpstr>
      <vt:lpstr>RETOURS</vt:lpstr>
      <vt:lpstr>RETOURS</vt:lpstr>
      <vt:lpstr>RETOURS</vt:lpstr>
      <vt:lpstr>RETOURS</vt:lpstr>
      <vt:lpstr>RETOURS</vt:lpstr>
      <vt:lpstr>RETOURS</vt:lpstr>
      <vt:lpstr>RETOURS</vt:lpstr>
      <vt:lpstr>RETOURS</vt:lpstr>
      <vt:lpstr>RETOURS</vt:lpstr>
      <vt:lpstr>RETOURS</vt:lpstr>
      <vt:lpstr>Questions / Answers</vt:lpstr>
    </vt:vector>
  </TitlesOfParts>
  <Company>Euro Information client principal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OJ COPIL PSA</dc:title>
  <dc:creator>SADOK Miloud (PRESTA EXT)</dc:creator>
  <cp:lastModifiedBy>DEPOUX Hélène (PRESTA EXT)</cp:lastModifiedBy>
  <cp:revision>506</cp:revision>
  <cp:lastPrinted>2014-02-10T15:04:04Z</cp:lastPrinted>
  <dcterms:created xsi:type="dcterms:W3CDTF">2014-05-27T09:20:59Z</dcterms:created>
  <dcterms:modified xsi:type="dcterms:W3CDTF">2020-02-13T15:27:53Z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ype_x0020_d_x0027_application">
    <vt:lpwstr/>
  </property>
  <property fmtid="{D5CDD505-2E9C-101B-9397-08002B2CF9AE}" pid="3" name="SOP-PerimetreEntite">
    <vt:lpwstr/>
  </property>
  <property fmtid="{D5CDD505-2E9C-101B-9397-08002B2CF9AE}" pid="4" name="jc82b7512bbf4ac681d1c9d7dd17faba">
    <vt:lpwstr/>
  </property>
  <property fmtid="{D5CDD505-2E9C-101B-9397-08002B2CF9AE}" pid="5" name="SOP-TypeDeDocument">
    <vt:lpwstr/>
  </property>
  <property fmtid="{D5CDD505-2E9C-101B-9397-08002B2CF9AE}" pid="6" name="Type d'application">
    <vt:lpwstr/>
  </property>
  <property fmtid="{D5CDD505-2E9C-101B-9397-08002B2CF9AE}" pid="7" name="SOP_x002d_SecteurDActivite">
    <vt:lpwstr/>
  </property>
  <property fmtid="{D5CDD505-2E9C-101B-9397-08002B2CF9AE}" pid="8" name="ContentTypeId">
    <vt:lpwstr>0x0101000F37B8A4F7AE3E49A26C2714F69B3380</vt:lpwstr>
  </property>
  <property fmtid="{D5CDD505-2E9C-101B-9397-08002B2CF9AE}" pid="9" name="SOP_x002d_LangueDuContenu">
    <vt:lpwstr>5;#Anglais|2d40f1a4-5911-4b26-9306-aa16e6c41576</vt:lpwstr>
  </property>
  <property fmtid="{D5CDD505-2E9C-101B-9397-08002B2CF9AE}" pid="10" name="M_x00e9_tier">
    <vt:lpwstr/>
  </property>
  <property fmtid="{D5CDD505-2E9C-101B-9397-08002B2CF9AE}" pid="11" name="SOP_x002d_TypeDeDocument">
    <vt:lpwstr/>
  </property>
  <property fmtid="{D5CDD505-2E9C-101B-9397-08002B2CF9AE}" pid="12" name="Métier">
    <vt:lpwstr/>
  </property>
  <property fmtid="{D5CDD505-2E9C-101B-9397-08002B2CF9AE}" pid="13" name="SOP-LangueDuContenu">
    <vt:lpwstr>5</vt:lpwstr>
  </property>
  <property fmtid="{D5CDD505-2E9C-101B-9397-08002B2CF9AE}" pid="14" name="SOP-SecteurDActivite">
    <vt:lpwstr/>
  </property>
  <property fmtid="{D5CDD505-2E9C-101B-9397-08002B2CF9AE}" pid="15" name="SOP_x002d_PerimetreEntite">
    <vt:lpwstr/>
  </property>
</Properties>
</file>